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4" r:id="rId3"/>
    <p:sldId id="257" r:id="rId4"/>
    <p:sldId id="261" r:id="rId5"/>
    <p:sldId id="258" r:id="rId6"/>
    <p:sldId id="262" r:id="rId7"/>
    <p:sldId id="266" r:id="rId8"/>
    <p:sldId id="265" r:id="rId9"/>
    <p:sldId id="259" r:id="rId10"/>
    <p:sldId id="263" r:id="rId11"/>
    <p:sldId id="26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9B2808-D929-420C-B3CC-F7381C4A177E}" v="803" dt="2023-03-28T19:08:59.8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7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th Thakre" userId="dde44f39c0285feb" providerId="LiveId" clId="{819B2808-D929-420C-B3CC-F7381C4A177E}"/>
    <pc:docChg chg="undo redo custSel addSld delSld modSld sldOrd">
      <pc:chgData name="Parth Thakre" userId="dde44f39c0285feb" providerId="LiveId" clId="{819B2808-D929-420C-B3CC-F7381C4A177E}" dt="2023-03-28T19:08:55.789" v="10767"/>
      <pc:docMkLst>
        <pc:docMk/>
      </pc:docMkLst>
      <pc:sldChg chg="addSp delSp modSp mod modTransition">
        <pc:chgData name="Parth Thakre" userId="dde44f39c0285feb" providerId="LiveId" clId="{819B2808-D929-420C-B3CC-F7381C4A177E}" dt="2023-03-28T19:06:24.378" v="10751"/>
        <pc:sldMkLst>
          <pc:docMk/>
          <pc:sldMk cId="2318356628" sldId="256"/>
        </pc:sldMkLst>
        <pc:spChg chg="mod">
          <ac:chgData name="Parth Thakre" userId="dde44f39c0285feb" providerId="LiveId" clId="{819B2808-D929-420C-B3CC-F7381C4A177E}" dt="2023-03-28T17:59:12.637" v="9478" actId="1076"/>
          <ac:spMkLst>
            <pc:docMk/>
            <pc:sldMk cId="2318356628" sldId="256"/>
            <ac:spMk id="2" creationId="{BD77640A-FCE0-2B05-C2BA-E29AE7CD794A}"/>
          </ac:spMkLst>
        </pc:spChg>
        <pc:spChg chg="mod">
          <ac:chgData name="Parth Thakre" userId="dde44f39c0285feb" providerId="LiveId" clId="{819B2808-D929-420C-B3CC-F7381C4A177E}" dt="2023-03-28T17:59:12.281" v="9477" actId="1076"/>
          <ac:spMkLst>
            <pc:docMk/>
            <pc:sldMk cId="2318356628" sldId="256"/>
            <ac:spMk id="3" creationId="{3818014C-C5B6-AEE0-1B7B-5D83732C880B}"/>
          </ac:spMkLst>
        </pc:spChg>
        <pc:spChg chg="mod">
          <ac:chgData name="Parth Thakre" userId="dde44f39c0285feb" providerId="LiveId" clId="{819B2808-D929-420C-B3CC-F7381C4A177E}" dt="2023-03-27T12:16:08.501" v="3911" actId="1076"/>
          <ac:spMkLst>
            <pc:docMk/>
            <pc:sldMk cId="2318356628" sldId="256"/>
            <ac:spMk id="4" creationId="{498739AF-987B-5385-ADC8-B80FEDE6D075}"/>
          </ac:spMkLst>
        </pc:spChg>
        <pc:spChg chg="mod">
          <ac:chgData name="Parth Thakre" userId="dde44f39c0285feb" providerId="LiveId" clId="{819B2808-D929-420C-B3CC-F7381C4A177E}" dt="2023-03-26T10:43:06.921" v="3439" actId="1076"/>
          <ac:spMkLst>
            <pc:docMk/>
            <pc:sldMk cId="2318356628" sldId="256"/>
            <ac:spMk id="5" creationId="{6D4C8EEC-4917-1564-84BF-9D2594796CCD}"/>
          </ac:spMkLst>
        </pc:spChg>
        <pc:spChg chg="add del">
          <ac:chgData name="Parth Thakre" userId="dde44f39c0285feb" providerId="LiveId" clId="{819B2808-D929-420C-B3CC-F7381C4A177E}" dt="2023-03-26T17:03:07.590" v="3502" actId="478"/>
          <ac:spMkLst>
            <pc:docMk/>
            <pc:sldMk cId="2318356628" sldId="256"/>
            <ac:spMk id="6" creationId="{920E1DB0-1B7E-56B3-0450-43C6EBCBF50E}"/>
          </ac:spMkLst>
        </pc:spChg>
        <pc:spChg chg="add del mod ord">
          <ac:chgData name="Parth Thakre" userId="dde44f39c0285feb" providerId="LiveId" clId="{819B2808-D929-420C-B3CC-F7381C4A177E}" dt="2023-03-26T10:44:12.088" v="3454" actId="478"/>
          <ac:spMkLst>
            <pc:docMk/>
            <pc:sldMk cId="2318356628" sldId="256"/>
            <ac:spMk id="6" creationId="{F8FCC8A7-EC8B-130B-2E1E-F6FC735FDE94}"/>
          </ac:spMkLst>
        </pc:spChg>
        <pc:spChg chg="add mod ord">
          <ac:chgData name="Parth Thakre" userId="dde44f39c0285feb" providerId="LiveId" clId="{819B2808-D929-420C-B3CC-F7381C4A177E}" dt="2023-03-28T17:55:55.683" v="9455" actId="14100"/>
          <ac:spMkLst>
            <pc:docMk/>
            <pc:sldMk cId="2318356628" sldId="256"/>
            <ac:spMk id="8" creationId="{2F8C5DF5-115D-67D0-7F8A-9FA9E6F6D30A}"/>
          </ac:spMkLst>
        </pc:spChg>
        <pc:spChg chg="del mod">
          <ac:chgData name="Parth Thakre" userId="dde44f39c0285feb" providerId="LiveId" clId="{819B2808-D929-420C-B3CC-F7381C4A177E}" dt="2023-03-26T10:28:34.916" v="3305" actId="478"/>
          <ac:spMkLst>
            <pc:docMk/>
            <pc:sldMk cId="2318356628" sldId="256"/>
            <ac:spMk id="8" creationId="{8DED1AF3-63E2-D991-8EE6-53E1F42F74D7}"/>
          </ac:spMkLst>
        </pc:spChg>
        <pc:spChg chg="mod">
          <ac:chgData name="Parth Thakre" userId="dde44f39c0285feb" providerId="LiveId" clId="{819B2808-D929-420C-B3CC-F7381C4A177E}" dt="2023-03-26T17:02:47.032" v="3500" actId="1076"/>
          <ac:spMkLst>
            <pc:docMk/>
            <pc:sldMk cId="2318356628" sldId="256"/>
            <ac:spMk id="9" creationId="{75F94A9D-7F21-1D95-1945-0DE8066C6225}"/>
          </ac:spMkLst>
        </pc:spChg>
        <pc:spChg chg="add mod ord">
          <ac:chgData name="Parth Thakre" userId="dde44f39c0285feb" providerId="LiveId" clId="{819B2808-D929-420C-B3CC-F7381C4A177E}" dt="2023-03-26T10:44:39.894" v="3461" actId="208"/>
          <ac:spMkLst>
            <pc:docMk/>
            <pc:sldMk cId="2318356628" sldId="256"/>
            <ac:spMk id="10" creationId="{BDEC2D69-3FC4-F743-DDFC-69DFCE35D8B4}"/>
          </ac:spMkLst>
        </pc:spChg>
        <pc:spChg chg="del mod">
          <ac:chgData name="Parth Thakre" userId="dde44f39c0285feb" providerId="LiveId" clId="{819B2808-D929-420C-B3CC-F7381C4A177E}" dt="2023-03-26T10:38:30.393" v="3388" actId="478"/>
          <ac:spMkLst>
            <pc:docMk/>
            <pc:sldMk cId="2318356628" sldId="256"/>
            <ac:spMk id="14" creationId="{974E48D6-E4CF-F02F-F94A-4C010F07B18B}"/>
          </ac:spMkLst>
        </pc:spChg>
        <pc:spChg chg="del mod">
          <ac:chgData name="Parth Thakre" userId="dde44f39c0285feb" providerId="LiveId" clId="{819B2808-D929-420C-B3CC-F7381C4A177E}" dt="2023-03-26T10:40:42.416" v="3424"/>
          <ac:spMkLst>
            <pc:docMk/>
            <pc:sldMk cId="2318356628" sldId="256"/>
            <ac:spMk id="15" creationId="{345D2814-5C99-490E-7D2E-8B18B6762E1D}"/>
          </ac:spMkLst>
        </pc:spChg>
        <pc:spChg chg="mod">
          <ac:chgData name="Parth Thakre" userId="dde44f39c0285feb" providerId="LiveId" clId="{819B2808-D929-420C-B3CC-F7381C4A177E}" dt="2023-03-26T10:49:15.311" v="3473" actId="1076"/>
          <ac:spMkLst>
            <pc:docMk/>
            <pc:sldMk cId="2318356628" sldId="256"/>
            <ac:spMk id="18" creationId="{D0C2A941-4113-41D7-9D3D-B17EAFF99B90}"/>
          </ac:spMkLst>
        </pc:spChg>
        <pc:picChg chg="mod">
          <ac:chgData name="Parth Thakre" userId="dde44f39c0285feb" providerId="LiveId" clId="{819B2808-D929-420C-B3CC-F7381C4A177E}" dt="2023-03-26T10:42:38.691" v="3436" actId="1076"/>
          <ac:picMkLst>
            <pc:docMk/>
            <pc:sldMk cId="2318356628" sldId="256"/>
            <ac:picMk id="7" creationId="{5592467E-CFB0-EACF-23D5-0C0C74767632}"/>
          </ac:picMkLst>
        </pc:picChg>
      </pc:sldChg>
      <pc:sldChg chg="addSp delSp modSp mod modTransition modClrScheme chgLayout">
        <pc:chgData name="Parth Thakre" userId="dde44f39c0285feb" providerId="LiveId" clId="{819B2808-D929-420C-B3CC-F7381C4A177E}" dt="2023-03-28T19:06:45.174" v="10753"/>
        <pc:sldMkLst>
          <pc:docMk/>
          <pc:sldMk cId="1789340036" sldId="257"/>
        </pc:sldMkLst>
        <pc:spChg chg="del">
          <ac:chgData name="Parth Thakre" userId="dde44f39c0285feb" providerId="LiveId" clId="{819B2808-D929-420C-B3CC-F7381C4A177E}" dt="2023-03-26T08:35:08.306" v="1343" actId="700"/>
          <ac:spMkLst>
            <pc:docMk/>
            <pc:sldMk cId="1789340036" sldId="257"/>
            <ac:spMk id="2" creationId="{06250A5E-6E24-4EDC-68B5-54727B175289}"/>
          </ac:spMkLst>
        </pc:spChg>
        <pc:spChg chg="add del mod">
          <ac:chgData name="Parth Thakre" userId="dde44f39c0285feb" providerId="LiveId" clId="{819B2808-D929-420C-B3CC-F7381C4A177E}" dt="2023-03-27T13:53:16.754" v="5834"/>
          <ac:spMkLst>
            <pc:docMk/>
            <pc:sldMk cId="1789340036" sldId="257"/>
            <ac:spMk id="2" creationId="{0CAF8C4B-9FC2-427B-1615-A74C75D31777}"/>
          </ac:spMkLst>
        </pc:spChg>
        <pc:spChg chg="add mod">
          <ac:chgData name="Parth Thakre" userId="dde44f39c0285feb" providerId="LiveId" clId="{819B2808-D929-420C-B3CC-F7381C4A177E}" dt="2023-03-28T17:59:15.407" v="9485" actId="1036"/>
          <ac:spMkLst>
            <pc:docMk/>
            <pc:sldMk cId="1789340036" sldId="257"/>
            <ac:spMk id="2" creationId="{AB3EC308-2CE7-D4FA-3677-44801EC8E347}"/>
          </ac:spMkLst>
        </pc:spChg>
        <pc:spChg chg="add del mod ord">
          <ac:chgData name="Parth Thakre" userId="dde44f39c0285feb" providerId="LiveId" clId="{819B2808-D929-420C-B3CC-F7381C4A177E}" dt="2023-03-27T13:53:37.707" v="5838" actId="478"/>
          <ac:spMkLst>
            <pc:docMk/>
            <pc:sldMk cId="1789340036" sldId="257"/>
            <ac:spMk id="3" creationId="{4F9FF5B2-14DA-8797-BDD8-411A84CFD8E7}"/>
          </ac:spMkLst>
        </pc:spChg>
        <pc:spChg chg="del">
          <ac:chgData name="Parth Thakre" userId="dde44f39c0285feb" providerId="LiveId" clId="{819B2808-D929-420C-B3CC-F7381C4A177E}" dt="2023-03-26T08:35:08.306" v="1343" actId="700"/>
          <ac:spMkLst>
            <pc:docMk/>
            <pc:sldMk cId="1789340036" sldId="257"/>
            <ac:spMk id="3" creationId="{FB2E9DCC-2589-E50F-ECF7-1F5F7E1E8868}"/>
          </ac:spMkLst>
        </pc:spChg>
        <pc:spChg chg="add mod ord">
          <ac:chgData name="Parth Thakre" userId="dde44f39c0285feb" providerId="LiveId" clId="{819B2808-D929-420C-B3CC-F7381C4A177E}" dt="2023-03-27T13:53:27.090" v="5836" actId="1076"/>
          <ac:spMkLst>
            <pc:docMk/>
            <pc:sldMk cId="1789340036" sldId="257"/>
            <ac:spMk id="6" creationId="{3FFAC463-FA43-1DE3-48A0-AA43E9C59910}"/>
          </ac:spMkLst>
        </pc:spChg>
        <pc:spChg chg="add mod">
          <ac:chgData name="Parth Thakre" userId="dde44f39c0285feb" providerId="LiveId" clId="{819B2808-D929-420C-B3CC-F7381C4A177E}" dt="2023-03-27T13:53:35.135" v="5837" actId="1076"/>
          <ac:spMkLst>
            <pc:docMk/>
            <pc:sldMk cId="1789340036" sldId="257"/>
            <ac:spMk id="7" creationId="{44DE6A5B-0453-172E-BE88-D09F82AB965B}"/>
          </ac:spMkLst>
        </pc:spChg>
        <pc:spChg chg="add del mod">
          <ac:chgData name="Parth Thakre" userId="dde44f39c0285feb" providerId="LiveId" clId="{819B2808-D929-420C-B3CC-F7381C4A177E}" dt="2023-03-28T17:59:13.608" v="9481" actId="478"/>
          <ac:spMkLst>
            <pc:docMk/>
            <pc:sldMk cId="1789340036" sldId="257"/>
            <ac:spMk id="8" creationId="{B3B4E6AF-4584-1D9C-275D-1C4F7EECE610}"/>
          </ac:spMkLst>
        </pc:spChg>
        <pc:spChg chg="add mod">
          <ac:chgData name="Parth Thakre" userId="dde44f39c0285feb" providerId="LiveId" clId="{819B2808-D929-420C-B3CC-F7381C4A177E}" dt="2023-03-28T18:51:36.085" v="10601" actId="1076"/>
          <ac:spMkLst>
            <pc:docMk/>
            <pc:sldMk cId="1789340036" sldId="257"/>
            <ac:spMk id="9" creationId="{184ED5E4-0E19-7957-CA26-8D05699A903B}"/>
          </ac:spMkLst>
        </pc:spChg>
        <pc:spChg chg="add mod">
          <ac:chgData name="Parth Thakre" userId="dde44f39c0285feb" providerId="LiveId" clId="{819B2808-D929-420C-B3CC-F7381C4A177E}" dt="2023-03-28T18:51:50.412" v="10602" actId="1076"/>
          <ac:spMkLst>
            <pc:docMk/>
            <pc:sldMk cId="1789340036" sldId="257"/>
            <ac:spMk id="10" creationId="{15807983-BFC8-5E5F-1828-30A180556EB1}"/>
          </ac:spMkLst>
        </pc:spChg>
        <pc:spChg chg="add mod ord">
          <ac:chgData name="Parth Thakre" userId="dde44f39c0285feb" providerId="LiveId" clId="{819B2808-D929-420C-B3CC-F7381C4A177E}" dt="2023-03-28T18:51:15.799" v="10599" actId="14100"/>
          <ac:spMkLst>
            <pc:docMk/>
            <pc:sldMk cId="1789340036" sldId="257"/>
            <ac:spMk id="11" creationId="{1BA7BF7D-4023-DF49-E9A6-C9CEF16BD666}"/>
          </ac:spMkLst>
        </pc:spChg>
        <pc:picChg chg="add mod">
          <ac:chgData name="Parth Thakre" userId="dde44f39c0285feb" providerId="LiveId" clId="{819B2808-D929-420C-B3CC-F7381C4A177E}" dt="2023-03-27T13:53:20.850" v="5835" actId="1076"/>
          <ac:picMkLst>
            <pc:docMk/>
            <pc:sldMk cId="1789340036" sldId="257"/>
            <ac:picMk id="5" creationId="{E3CF5A67-0BF5-F317-D51A-B82737768B39}"/>
          </ac:picMkLst>
        </pc:picChg>
      </pc:sldChg>
      <pc:sldChg chg="addSp delSp modSp mod modTransition modClrScheme chgLayout">
        <pc:chgData name="Parth Thakre" userId="dde44f39c0285feb" providerId="LiveId" clId="{819B2808-D929-420C-B3CC-F7381C4A177E}" dt="2023-03-28T19:07:05.525" v="10755"/>
        <pc:sldMkLst>
          <pc:docMk/>
          <pc:sldMk cId="1504131247" sldId="258"/>
        </pc:sldMkLst>
        <pc:spChg chg="del">
          <ac:chgData name="Parth Thakre" userId="dde44f39c0285feb" providerId="LiveId" clId="{819B2808-D929-420C-B3CC-F7381C4A177E}" dt="2023-03-26T09:05:43.401" v="1872" actId="700"/>
          <ac:spMkLst>
            <pc:docMk/>
            <pc:sldMk cId="1504131247" sldId="258"/>
            <ac:spMk id="2" creationId="{A60865BA-4007-4710-C3DA-0B51388C1C3E}"/>
          </ac:spMkLst>
        </pc:spChg>
        <pc:spChg chg="del">
          <ac:chgData name="Parth Thakre" userId="dde44f39c0285feb" providerId="LiveId" clId="{819B2808-D929-420C-B3CC-F7381C4A177E}" dt="2023-03-26T09:05:43.401" v="1872" actId="700"/>
          <ac:spMkLst>
            <pc:docMk/>
            <pc:sldMk cId="1504131247" sldId="258"/>
            <ac:spMk id="3" creationId="{919AB672-1E09-128D-835A-8E825BD41945}"/>
          </ac:spMkLst>
        </pc:spChg>
        <pc:spChg chg="add mod">
          <ac:chgData name="Parth Thakre" userId="dde44f39c0285feb" providerId="LiveId" clId="{819B2808-D929-420C-B3CC-F7381C4A177E}" dt="2023-03-27T12:15:36.974" v="3907" actId="20577"/>
          <ac:spMkLst>
            <pc:docMk/>
            <pc:sldMk cId="1504131247" sldId="258"/>
            <ac:spMk id="6" creationId="{779436CC-8153-BD53-60AE-68765151FCF1}"/>
          </ac:spMkLst>
        </pc:spChg>
        <pc:spChg chg="add mod">
          <ac:chgData name="Parth Thakre" userId="dde44f39c0285feb" providerId="LiveId" clId="{819B2808-D929-420C-B3CC-F7381C4A177E}" dt="2023-03-27T12:09:52.115" v="3653" actId="1076"/>
          <ac:spMkLst>
            <pc:docMk/>
            <pc:sldMk cId="1504131247" sldId="258"/>
            <ac:spMk id="7" creationId="{44D38958-4396-34B4-18E5-F7D4699AC5FB}"/>
          </ac:spMkLst>
        </pc:spChg>
        <pc:spChg chg="add del mod">
          <ac:chgData name="Parth Thakre" userId="dde44f39c0285feb" providerId="LiveId" clId="{819B2808-D929-420C-B3CC-F7381C4A177E}" dt="2023-03-26T09:54:06.459" v="2734" actId="12084"/>
          <ac:spMkLst>
            <pc:docMk/>
            <pc:sldMk cId="1504131247" sldId="258"/>
            <ac:spMk id="10" creationId="{74815E6D-3DDE-8A59-04D3-1ED8E6E231F2}"/>
          </ac:spMkLst>
        </pc:spChg>
        <pc:spChg chg="add del mod">
          <ac:chgData name="Parth Thakre" userId="dde44f39c0285feb" providerId="LiveId" clId="{819B2808-D929-420C-B3CC-F7381C4A177E}" dt="2023-03-26T09:45:31.574" v="2663" actId="478"/>
          <ac:spMkLst>
            <pc:docMk/>
            <pc:sldMk cId="1504131247" sldId="258"/>
            <ac:spMk id="15" creationId="{04A001A0-4A35-1729-F110-6A3E5FD5AEBB}"/>
          </ac:spMkLst>
        </pc:spChg>
        <pc:spChg chg="add del mod">
          <ac:chgData name="Parth Thakre" userId="dde44f39c0285feb" providerId="LiveId" clId="{819B2808-D929-420C-B3CC-F7381C4A177E}" dt="2023-03-26T09:46:05.186" v="2667" actId="478"/>
          <ac:spMkLst>
            <pc:docMk/>
            <pc:sldMk cId="1504131247" sldId="258"/>
            <ac:spMk id="16" creationId="{AA28AC94-9D79-DE90-79D9-B3540C44F75E}"/>
          </ac:spMkLst>
        </pc:spChg>
        <pc:spChg chg="add mod">
          <ac:chgData name="Parth Thakre" userId="dde44f39c0285feb" providerId="LiveId" clId="{819B2808-D929-420C-B3CC-F7381C4A177E}" dt="2023-03-26T10:05:31.170" v="3151" actId="1076"/>
          <ac:spMkLst>
            <pc:docMk/>
            <pc:sldMk cId="1504131247" sldId="258"/>
            <ac:spMk id="17" creationId="{35446054-C7F9-655D-3FC3-AE5B61A6A069}"/>
          </ac:spMkLst>
        </pc:spChg>
        <pc:spChg chg="add mod">
          <ac:chgData name="Parth Thakre" userId="dde44f39c0285feb" providerId="LiveId" clId="{819B2808-D929-420C-B3CC-F7381C4A177E}" dt="2023-03-26T10:05:37.610" v="3153" actId="1076"/>
          <ac:spMkLst>
            <pc:docMk/>
            <pc:sldMk cId="1504131247" sldId="258"/>
            <ac:spMk id="18" creationId="{A0445752-3C8B-6AF0-A692-417AB3C9777A}"/>
          </ac:spMkLst>
        </pc:spChg>
        <pc:spChg chg="add mod">
          <ac:chgData name="Parth Thakre" userId="dde44f39c0285feb" providerId="LiveId" clId="{819B2808-D929-420C-B3CC-F7381C4A177E}" dt="2023-03-27T12:37:56.044" v="4426" actId="20577"/>
          <ac:spMkLst>
            <pc:docMk/>
            <pc:sldMk cId="1504131247" sldId="258"/>
            <ac:spMk id="21" creationId="{D597D255-CDD6-DE2C-5D61-0582523C9282}"/>
          </ac:spMkLst>
        </pc:spChg>
        <pc:spChg chg="add mod">
          <ac:chgData name="Parth Thakre" userId="dde44f39c0285feb" providerId="LiveId" clId="{819B2808-D929-420C-B3CC-F7381C4A177E}" dt="2023-03-26T10:09:33.988" v="3185" actId="13822"/>
          <ac:spMkLst>
            <pc:docMk/>
            <pc:sldMk cId="1504131247" sldId="258"/>
            <ac:spMk id="23" creationId="{661CF348-1244-453C-C10B-C0A0E3C16C0C}"/>
          </ac:spMkLst>
        </pc:spChg>
        <pc:spChg chg="add mod">
          <ac:chgData name="Parth Thakre" userId="dde44f39c0285feb" providerId="LiveId" clId="{819B2808-D929-420C-B3CC-F7381C4A177E}" dt="2023-03-26T10:10:11.435" v="3192" actId="1076"/>
          <ac:spMkLst>
            <pc:docMk/>
            <pc:sldMk cId="1504131247" sldId="258"/>
            <ac:spMk id="24" creationId="{FFB94B10-C5A9-E4D1-6097-7168236C0296}"/>
          </ac:spMkLst>
        </pc:spChg>
        <pc:spChg chg="add mod">
          <ac:chgData name="Parth Thakre" userId="dde44f39c0285feb" providerId="LiveId" clId="{819B2808-D929-420C-B3CC-F7381C4A177E}" dt="2023-03-26T10:08:44.773" v="3174" actId="1076"/>
          <ac:spMkLst>
            <pc:docMk/>
            <pc:sldMk cId="1504131247" sldId="258"/>
            <ac:spMk id="25" creationId="{50775806-C630-E780-341C-6E6CFADE1A11}"/>
          </ac:spMkLst>
        </pc:spChg>
        <pc:spChg chg="add mod">
          <ac:chgData name="Parth Thakre" userId="dde44f39c0285feb" providerId="LiveId" clId="{819B2808-D929-420C-B3CC-F7381C4A177E}" dt="2023-03-26T10:10:44.563" v="3197" actId="688"/>
          <ac:spMkLst>
            <pc:docMk/>
            <pc:sldMk cId="1504131247" sldId="258"/>
            <ac:spMk id="26" creationId="{243C6D06-22D5-4866-DD18-8513630A6AD3}"/>
          </ac:spMkLst>
        </pc:spChg>
        <pc:graphicFrameChg chg="add mod">
          <ac:chgData name="Parth Thakre" userId="dde44f39c0285feb" providerId="LiveId" clId="{819B2808-D929-420C-B3CC-F7381C4A177E}" dt="2023-03-27T12:13:38.887" v="3846" actId="14100"/>
          <ac:graphicFrameMkLst>
            <pc:docMk/>
            <pc:sldMk cId="1504131247" sldId="258"/>
            <ac:graphicFrameMk id="22" creationId="{97AEED7F-BA1C-2995-F9EC-CCB0115AA418}"/>
          </ac:graphicFrameMkLst>
        </pc:graphicFrameChg>
        <pc:picChg chg="add mod">
          <ac:chgData name="Parth Thakre" userId="dde44f39c0285feb" providerId="LiveId" clId="{819B2808-D929-420C-B3CC-F7381C4A177E}" dt="2023-03-27T12:10:11.096" v="3657" actId="1440"/>
          <ac:picMkLst>
            <pc:docMk/>
            <pc:sldMk cId="1504131247" sldId="258"/>
            <ac:picMk id="3" creationId="{7948BE3C-E053-F0E4-A843-B76C270A8991}"/>
          </ac:picMkLst>
        </pc:picChg>
        <pc:picChg chg="add del mod">
          <ac:chgData name="Parth Thakre" userId="dde44f39c0285feb" providerId="LiveId" clId="{819B2808-D929-420C-B3CC-F7381C4A177E}" dt="2023-03-27T12:07:22.942" v="3612" actId="478"/>
          <ac:picMkLst>
            <pc:docMk/>
            <pc:sldMk cId="1504131247" sldId="258"/>
            <ac:picMk id="5" creationId="{EB11AAB5-FED6-4800-97F9-4BD960EC888C}"/>
          </ac:picMkLst>
        </pc:picChg>
        <pc:picChg chg="add mod">
          <ac:chgData name="Parth Thakre" userId="dde44f39c0285feb" providerId="LiveId" clId="{819B2808-D929-420C-B3CC-F7381C4A177E}" dt="2023-03-26T10:05:26.302" v="3150" actId="1076"/>
          <ac:picMkLst>
            <pc:docMk/>
            <pc:sldMk cId="1504131247" sldId="258"/>
            <ac:picMk id="12" creationId="{6E6D9659-C163-485D-742C-157B5D269ECC}"/>
          </ac:picMkLst>
        </pc:picChg>
        <pc:picChg chg="add mod">
          <ac:chgData name="Parth Thakre" userId="dde44f39c0285feb" providerId="LiveId" clId="{819B2808-D929-420C-B3CC-F7381C4A177E}" dt="2023-03-26T10:05:34.509" v="3152" actId="1076"/>
          <ac:picMkLst>
            <pc:docMk/>
            <pc:sldMk cId="1504131247" sldId="258"/>
            <ac:picMk id="14" creationId="{9E5610E8-0F7D-B921-6E45-A830D9D0BCDD}"/>
          </ac:picMkLst>
        </pc:picChg>
        <pc:picChg chg="add mod">
          <ac:chgData name="Parth Thakre" userId="dde44f39c0285feb" providerId="LiveId" clId="{819B2808-D929-420C-B3CC-F7381C4A177E}" dt="2023-03-26T10:05:19.521" v="3148" actId="1076"/>
          <ac:picMkLst>
            <pc:docMk/>
            <pc:sldMk cId="1504131247" sldId="258"/>
            <ac:picMk id="20" creationId="{5F0A66A1-C1A6-5EF8-A17D-F8AEC0B1A4A4}"/>
          </ac:picMkLst>
        </pc:picChg>
        <pc:cxnChg chg="add del mod">
          <ac:chgData name="Parth Thakre" userId="dde44f39c0285feb" providerId="LiveId" clId="{819B2808-D929-420C-B3CC-F7381C4A177E}" dt="2023-03-26T09:34:21.060" v="2555" actId="478"/>
          <ac:cxnSpMkLst>
            <pc:docMk/>
            <pc:sldMk cId="1504131247" sldId="258"/>
            <ac:cxnSpMk id="9" creationId="{8B136829-6FC1-E867-E9FF-D45E9B857847}"/>
          </ac:cxnSpMkLst>
        </pc:cxnChg>
      </pc:sldChg>
      <pc:sldChg chg="addSp delSp modSp mod ord modTransition modClrScheme chgLayout">
        <pc:chgData name="Parth Thakre" userId="dde44f39c0285feb" providerId="LiveId" clId="{819B2808-D929-420C-B3CC-F7381C4A177E}" dt="2023-03-28T19:07:46.340" v="10762"/>
        <pc:sldMkLst>
          <pc:docMk/>
          <pc:sldMk cId="4214630063" sldId="259"/>
        </pc:sldMkLst>
        <pc:spChg chg="add del mod ord">
          <ac:chgData name="Parth Thakre" userId="dde44f39c0285feb" providerId="LiveId" clId="{819B2808-D929-420C-B3CC-F7381C4A177E}" dt="2023-03-28T13:12:32.212" v="6619" actId="478"/>
          <ac:spMkLst>
            <pc:docMk/>
            <pc:sldMk cId="4214630063" sldId="259"/>
            <ac:spMk id="2" creationId="{7091DACE-9C1F-7895-0E20-375CF3C32E01}"/>
          </ac:spMkLst>
        </pc:spChg>
        <pc:spChg chg="add mod">
          <ac:chgData name="Parth Thakre" userId="dde44f39c0285feb" providerId="LiveId" clId="{819B2808-D929-420C-B3CC-F7381C4A177E}" dt="2023-03-28T18:11:08.384" v="9650" actId="1076"/>
          <ac:spMkLst>
            <pc:docMk/>
            <pc:sldMk cId="4214630063" sldId="259"/>
            <ac:spMk id="2" creationId="{BEA8D1F8-7456-5F43-9383-9E13E5DE36E2}"/>
          </ac:spMkLst>
        </pc:spChg>
        <pc:spChg chg="add mod">
          <ac:chgData name="Parth Thakre" userId="dde44f39c0285feb" providerId="LiveId" clId="{819B2808-D929-420C-B3CC-F7381C4A177E}" dt="2023-03-28T18:11:39.319" v="9655" actId="1076"/>
          <ac:spMkLst>
            <pc:docMk/>
            <pc:sldMk cId="4214630063" sldId="259"/>
            <ac:spMk id="3" creationId="{42B8CC42-2029-F6C6-A7F8-759F90E4B433}"/>
          </ac:spMkLst>
        </pc:spChg>
        <pc:spChg chg="add del">
          <ac:chgData name="Parth Thakre" userId="dde44f39c0285feb" providerId="LiveId" clId="{819B2808-D929-420C-B3CC-F7381C4A177E}" dt="2023-03-28T13:17:19.269" v="6662" actId="478"/>
          <ac:spMkLst>
            <pc:docMk/>
            <pc:sldMk cId="4214630063" sldId="259"/>
            <ac:spMk id="4" creationId="{5AF90C7B-09B6-7BCE-A41F-BF549438322F}"/>
          </ac:spMkLst>
        </pc:spChg>
        <pc:spChg chg="add mod">
          <ac:chgData name="Parth Thakre" userId="dde44f39c0285feb" providerId="LiveId" clId="{819B2808-D929-420C-B3CC-F7381C4A177E}" dt="2023-03-28T18:10:53.651" v="9647" actId="1076"/>
          <ac:spMkLst>
            <pc:docMk/>
            <pc:sldMk cId="4214630063" sldId="259"/>
            <ac:spMk id="4" creationId="{AB61264A-2F50-5611-E29C-DA22B45B7E3A}"/>
          </ac:spMkLst>
        </pc:spChg>
        <pc:spChg chg="add del">
          <ac:chgData name="Parth Thakre" userId="dde44f39c0285feb" providerId="LiveId" clId="{819B2808-D929-420C-B3CC-F7381C4A177E}" dt="2023-03-28T13:17:22.915" v="6663" actId="478"/>
          <ac:spMkLst>
            <pc:docMk/>
            <pc:sldMk cId="4214630063" sldId="259"/>
            <ac:spMk id="6" creationId="{29F4A8C6-239B-8C36-792B-A8D05A706370}"/>
          </ac:spMkLst>
        </pc:spChg>
        <pc:spChg chg="add del mod ord">
          <ac:chgData name="Parth Thakre" userId="dde44f39c0285feb" providerId="LiveId" clId="{819B2808-D929-420C-B3CC-F7381C4A177E}" dt="2023-03-28T18:10:17.540" v="9641" actId="478"/>
          <ac:spMkLst>
            <pc:docMk/>
            <pc:sldMk cId="4214630063" sldId="259"/>
            <ac:spMk id="6" creationId="{6EDA1012-68DB-403A-B158-40B32DD17790}"/>
          </ac:spMkLst>
        </pc:spChg>
        <pc:spChg chg="add mod ord">
          <ac:chgData name="Parth Thakre" userId="dde44f39c0285feb" providerId="LiveId" clId="{819B2808-D929-420C-B3CC-F7381C4A177E}" dt="2023-03-28T18:11:03.437" v="9649" actId="14100"/>
          <ac:spMkLst>
            <pc:docMk/>
            <pc:sldMk cId="4214630063" sldId="259"/>
            <ac:spMk id="7" creationId="{65F4E90E-FA2D-2D06-B82D-5E30057A7565}"/>
          </ac:spMkLst>
        </pc:spChg>
        <pc:spChg chg="add mod ord">
          <ac:chgData name="Parth Thakre" userId="dde44f39c0285feb" providerId="LiveId" clId="{819B2808-D929-420C-B3CC-F7381C4A177E}" dt="2023-03-28T18:10:47.838" v="9646" actId="1076"/>
          <ac:spMkLst>
            <pc:docMk/>
            <pc:sldMk cId="4214630063" sldId="259"/>
            <ac:spMk id="8" creationId="{21A0ACA3-9B01-B118-D937-0F329CCBD92B}"/>
          </ac:spMkLst>
        </pc:spChg>
        <pc:spChg chg="add del mod ord">
          <ac:chgData name="Parth Thakre" userId="dde44f39c0285feb" providerId="LiveId" clId="{819B2808-D929-420C-B3CC-F7381C4A177E}" dt="2023-03-28T13:17:15.113" v="6661" actId="478"/>
          <ac:spMkLst>
            <pc:docMk/>
            <pc:sldMk cId="4214630063" sldId="259"/>
            <ac:spMk id="8" creationId="{6F6FE671-8C28-A209-9EA1-972788C5A3BA}"/>
          </ac:spMkLst>
        </pc:spChg>
        <pc:spChg chg="del">
          <ac:chgData name="Parth Thakre" userId="dde44f39c0285feb" providerId="LiveId" clId="{819B2808-D929-420C-B3CC-F7381C4A177E}" dt="2023-03-26T10:50:50.449" v="3474" actId="700"/>
          <ac:spMkLst>
            <pc:docMk/>
            <pc:sldMk cId="4214630063" sldId="259"/>
            <ac:spMk id="9" creationId="{2D681083-EF45-142A-6728-2BC100EC472F}"/>
          </ac:spMkLst>
        </pc:spChg>
        <pc:spChg chg="add mod">
          <ac:chgData name="Parth Thakre" userId="dde44f39c0285feb" providerId="LiveId" clId="{819B2808-D929-420C-B3CC-F7381C4A177E}" dt="2023-03-28T18:45:06.118" v="10506" actId="1076"/>
          <ac:spMkLst>
            <pc:docMk/>
            <pc:sldMk cId="4214630063" sldId="259"/>
            <ac:spMk id="16" creationId="{7F1FF512-6BD3-DCC9-FED1-E6D080CB628B}"/>
          </ac:spMkLst>
        </pc:spChg>
        <pc:spChg chg="add mod ord">
          <ac:chgData name="Parth Thakre" userId="dde44f39c0285feb" providerId="LiveId" clId="{819B2808-D929-420C-B3CC-F7381C4A177E}" dt="2023-03-28T18:45:09.811" v="10507" actId="1076"/>
          <ac:spMkLst>
            <pc:docMk/>
            <pc:sldMk cId="4214630063" sldId="259"/>
            <ac:spMk id="17" creationId="{4CB633E7-4C0A-13A4-3A11-8B591FBC822C}"/>
          </ac:spMkLst>
        </pc:spChg>
        <pc:spChg chg="add mod">
          <ac:chgData name="Parth Thakre" userId="dde44f39c0285feb" providerId="LiveId" clId="{819B2808-D929-420C-B3CC-F7381C4A177E}" dt="2023-03-28T18:45:15.894" v="10508" actId="1076"/>
          <ac:spMkLst>
            <pc:docMk/>
            <pc:sldMk cId="4214630063" sldId="259"/>
            <ac:spMk id="18" creationId="{2DA1CEAB-22EE-EBFB-CEF8-61487375744B}"/>
          </ac:spMkLst>
        </pc:spChg>
        <pc:graphicFrameChg chg="add del mod">
          <ac:chgData name="Parth Thakre" userId="dde44f39c0285feb" providerId="LiveId" clId="{819B2808-D929-420C-B3CC-F7381C4A177E}" dt="2023-03-27T17:59:54.797" v="6372" actId="478"/>
          <ac:graphicFrameMkLst>
            <pc:docMk/>
            <pc:sldMk cId="4214630063" sldId="259"/>
            <ac:graphicFrameMk id="2" creationId="{6D11AE3C-A1BF-80B3-2411-67990B943A3D}"/>
          </ac:graphicFrameMkLst>
        </pc:graphicFrameChg>
        <pc:picChg chg="add mod">
          <ac:chgData name="Parth Thakre" userId="dde44f39c0285feb" providerId="LiveId" clId="{819B2808-D929-420C-B3CC-F7381C4A177E}" dt="2023-03-28T18:11:32.276" v="9654" actId="1076"/>
          <ac:picMkLst>
            <pc:docMk/>
            <pc:sldMk cId="4214630063" sldId="259"/>
            <ac:picMk id="5" creationId="{0B1DE346-6EC5-CE2D-901A-91CC9F58CA89}"/>
          </ac:picMkLst>
        </pc:picChg>
        <pc:picChg chg="add del mod">
          <ac:chgData name="Parth Thakre" userId="dde44f39c0285feb" providerId="LiveId" clId="{819B2808-D929-420C-B3CC-F7381C4A177E}" dt="2023-03-28T13:13:47.653" v="6628" actId="478"/>
          <ac:picMkLst>
            <pc:docMk/>
            <pc:sldMk cId="4214630063" sldId="259"/>
            <ac:picMk id="7" creationId="{78C3DE93-64C7-35EA-FA31-25FDC501B3EF}"/>
          </ac:picMkLst>
        </pc:picChg>
        <pc:cxnChg chg="add mod">
          <ac:chgData name="Parth Thakre" userId="dde44f39c0285feb" providerId="LiveId" clId="{819B2808-D929-420C-B3CC-F7381C4A177E}" dt="2023-03-28T18:45:23.311" v="10509" actId="1076"/>
          <ac:cxnSpMkLst>
            <pc:docMk/>
            <pc:sldMk cId="4214630063" sldId="259"/>
            <ac:cxnSpMk id="10" creationId="{2D294A40-0EA9-8743-A2B8-6A3E9A98435D}"/>
          </ac:cxnSpMkLst>
        </pc:cxnChg>
      </pc:sldChg>
      <pc:sldChg chg="addSp delSp modSp mod modTransition">
        <pc:chgData name="Parth Thakre" userId="dde44f39c0285feb" providerId="LiveId" clId="{819B2808-D929-420C-B3CC-F7381C4A177E}" dt="2023-03-28T19:07:52.674" v="10764"/>
        <pc:sldMkLst>
          <pc:docMk/>
          <pc:sldMk cId="2300595169" sldId="260"/>
        </pc:sldMkLst>
        <pc:spChg chg="add del mod">
          <ac:chgData name="Parth Thakre" userId="dde44f39c0285feb" providerId="LiveId" clId="{819B2808-D929-420C-B3CC-F7381C4A177E}" dt="2023-03-28T18:53:23.538" v="10607" actId="478"/>
          <ac:spMkLst>
            <pc:docMk/>
            <pc:sldMk cId="2300595169" sldId="260"/>
            <ac:spMk id="2" creationId="{BCBC31A7-1D35-1702-62A4-E7979E522F06}"/>
          </ac:spMkLst>
        </pc:spChg>
        <pc:spChg chg="add mod">
          <ac:chgData name="Parth Thakre" userId="dde44f39c0285feb" providerId="LiveId" clId="{819B2808-D929-420C-B3CC-F7381C4A177E}" dt="2023-03-28T19:05:05.860" v="10737" actId="1076"/>
          <ac:spMkLst>
            <pc:docMk/>
            <pc:sldMk cId="2300595169" sldId="260"/>
            <ac:spMk id="3" creationId="{E32F47E7-515F-F168-94B0-6FD51BFA7E8A}"/>
          </ac:spMkLst>
        </pc:spChg>
        <pc:spChg chg="add mod ord">
          <ac:chgData name="Parth Thakre" userId="dde44f39c0285feb" providerId="LiveId" clId="{819B2808-D929-420C-B3CC-F7381C4A177E}" dt="2023-03-28T19:05:09.102" v="10738" actId="1076"/>
          <ac:spMkLst>
            <pc:docMk/>
            <pc:sldMk cId="2300595169" sldId="260"/>
            <ac:spMk id="4" creationId="{0D112A9C-BC78-DCDE-9CCC-08B35D2B4C00}"/>
          </ac:spMkLst>
        </pc:spChg>
        <pc:spChg chg="del">
          <ac:chgData name="Parth Thakre" userId="dde44f39c0285feb" providerId="LiveId" clId="{819B2808-D929-420C-B3CC-F7381C4A177E}" dt="2023-03-28T14:17:57.504" v="8411" actId="478"/>
          <ac:spMkLst>
            <pc:docMk/>
            <pc:sldMk cId="2300595169" sldId="260"/>
            <ac:spMk id="4" creationId="{9E02F373-F83B-8528-6150-6B11D10DE1C1}"/>
          </ac:spMkLst>
        </pc:spChg>
        <pc:spChg chg="add del mod">
          <ac:chgData name="Parth Thakre" userId="dde44f39c0285feb" providerId="LiveId" clId="{819B2808-D929-420C-B3CC-F7381C4A177E}" dt="2023-03-28T14:18:34.487" v="8471"/>
          <ac:spMkLst>
            <pc:docMk/>
            <pc:sldMk cId="2300595169" sldId="260"/>
            <ac:spMk id="5" creationId="{BBEF8C43-BF23-4CA0-B094-76A38F97B653}"/>
          </ac:spMkLst>
        </pc:spChg>
        <pc:picChg chg="del">
          <ac:chgData name="Parth Thakre" userId="dde44f39c0285feb" providerId="LiveId" clId="{819B2808-D929-420C-B3CC-F7381C4A177E}" dt="2023-03-28T14:18:00.968" v="8412" actId="478"/>
          <ac:picMkLst>
            <pc:docMk/>
            <pc:sldMk cId="2300595169" sldId="260"/>
            <ac:picMk id="2" creationId="{9709B2E8-2A2B-5D0E-F023-557D698A9F45}"/>
          </ac:picMkLst>
        </pc:picChg>
        <pc:picChg chg="add del mod modCrop">
          <ac:chgData name="Parth Thakre" userId="dde44f39c0285feb" providerId="LiveId" clId="{819B2808-D929-420C-B3CC-F7381C4A177E}" dt="2023-03-28T18:57:47.788" v="10656" actId="478"/>
          <ac:picMkLst>
            <pc:docMk/>
            <pc:sldMk cId="2300595169" sldId="260"/>
            <ac:picMk id="6" creationId="{E76ECCE7-3DD8-90B6-8807-CB8875EE29D9}"/>
          </ac:picMkLst>
        </pc:picChg>
        <pc:picChg chg="add mod">
          <ac:chgData name="Parth Thakre" userId="dde44f39c0285feb" providerId="LiveId" clId="{819B2808-D929-420C-B3CC-F7381C4A177E}" dt="2023-03-28T19:05:24.385" v="10741" actId="1076"/>
          <ac:picMkLst>
            <pc:docMk/>
            <pc:sldMk cId="2300595169" sldId="260"/>
            <ac:picMk id="8" creationId="{43B743CF-3BDA-4BD3-4D28-F5B402B5CDEF}"/>
          </ac:picMkLst>
        </pc:picChg>
        <pc:picChg chg="add mod modCrop">
          <ac:chgData name="Parth Thakre" userId="dde44f39c0285feb" providerId="LiveId" clId="{819B2808-D929-420C-B3CC-F7381C4A177E}" dt="2023-03-28T19:05:19.762" v="10740" actId="1076"/>
          <ac:picMkLst>
            <pc:docMk/>
            <pc:sldMk cId="2300595169" sldId="260"/>
            <ac:picMk id="10" creationId="{871A0974-AD39-EB9F-F861-E487403A0229}"/>
          </ac:picMkLst>
        </pc:picChg>
      </pc:sldChg>
      <pc:sldChg chg="addSp delSp modSp new mod modTransition modClrScheme chgLayout">
        <pc:chgData name="Parth Thakre" userId="dde44f39c0285feb" providerId="LiveId" clId="{819B2808-D929-420C-B3CC-F7381C4A177E}" dt="2023-03-28T19:08:55.789" v="10767"/>
        <pc:sldMkLst>
          <pc:docMk/>
          <pc:sldMk cId="642553931" sldId="261"/>
        </pc:sldMkLst>
        <pc:spChg chg="del mod">
          <ac:chgData name="Parth Thakre" userId="dde44f39c0285feb" providerId="LiveId" clId="{819B2808-D929-420C-B3CC-F7381C4A177E}" dt="2023-03-26T05:23:47.809" v="91" actId="478"/>
          <ac:spMkLst>
            <pc:docMk/>
            <pc:sldMk cId="642553931" sldId="261"/>
            <ac:spMk id="2" creationId="{3C83F7F7-A8F0-EDF0-8B66-9451C8406C32}"/>
          </ac:spMkLst>
        </pc:spChg>
        <pc:spChg chg="add del mod ord">
          <ac:chgData name="Parth Thakre" userId="dde44f39c0285feb" providerId="LiveId" clId="{819B2808-D929-420C-B3CC-F7381C4A177E}" dt="2023-03-26T09:22:35.517" v="2417" actId="478"/>
          <ac:spMkLst>
            <pc:docMk/>
            <pc:sldMk cId="642553931" sldId="261"/>
            <ac:spMk id="2" creationId="{B4D67392-CF7B-3CD7-CE0D-F67663728B09}"/>
          </ac:spMkLst>
        </pc:spChg>
        <pc:spChg chg="add mod ord">
          <ac:chgData name="Parth Thakre" userId="dde44f39c0285feb" providerId="LiveId" clId="{819B2808-D929-420C-B3CC-F7381C4A177E}" dt="2023-03-28T18:47:57.405" v="10517" actId="14100"/>
          <ac:spMkLst>
            <pc:docMk/>
            <pc:sldMk cId="642553931" sldId="261"/>
            <ac:spMk id="2" creationId="{E31CDDE5-686B-F57C-92E2-9FCD431DF0FB}"/>
          </ac:spMkLst>
        </pc:spChg>
        <pc:spChg chg="add del mod">
          <ac:chgData name="Parth Thakre" userId="dde44f39c0285feb" providerId="LiveId" clId="{819B2808-D929-420C-B3CC-F7381C4A177E}" dt="2023-03-26T07:55:57.123" v="240"/>
          <ac:spMkLst>
            <pc:docMk/>
            <pc:sldMk cId="642553931" sldId="261"/>
            <ac:spMk id="3" creationId="{0CD062D8-5ECB-9512-12EF-42E20872D881}"/>
          </ac:spMkLst>
        </pc:spChg>
        <pc:spChg chg="del mod">
          <ac:chgData name="Parth Thakre" userId="dde44f39c0285feb" providerId="LiveId" clId="{819B2808-D929-420C-B3CC-F7381C4A177E}" dt="2023-03-26T05:23:29.367" v="88" actId="931"/>
          <ac:spMkLst>
            <pc:docMk/>
            <pc:sldMk cId="642553931" sldId="261"/>
            <ac:spMk id="3" creationId="{725FE8ED-8C5B-2100-443F-3102DEE6CFD9}"/>
          </ac:spMkLst>
        </pc:spChg>
        <pc:spChg chg="add del mod">
          <ac:chgData name="Parth Thakre" userId="dde44f39c0285feb" providerId="LiveId" clId="{819B2808-D929-420C-B3CC-F7381C4A177E}" dt="2023-03-27T13:35:34.243" v="5604" actId="478"/>
          <ac:spMkLst>
            <pc:docMk/>
            <pc:sldMk cId="642553931" sldId="261"/>
            <ac:spMk id="3" creationId="{7DC9EBD8-BCCE-A380-9E53-4F78EEEDB762}"/>
          </ac:spMkLst>
        </pc:spChg>
        <pc:spChg chg="add del mod">
          <ac:chgData name="Parth Thakre" userId="dde44f39c0285feb" providerId="LiveId" clId="{819B2808-D929-420C-B3CC-F7381C4A177E}" dt="2023-03-26T05:23:36.618" v="89" actId="478"/>
          <ac:spMkLst>
            <pc:docMk/>
            <pc:sldMk cId="642553931" sldId="261"/>
            <ac:spMk id="4" creationId="{3A190704-4F11-D6EA-C093-CB0B15BA6CAF}"/>
          </ac:spMkLst>
        </pc:spChg>
        <pc:spChg chg="add del mod">
          <ac:chgData name="Parth Thakre" userId="dde44f39c0285feb" providerId="LiveId" clId="{819B2808-D929-420C-B3CC-F7381C4A177E}" dt="2023-03-26T09:19:38.119" v="2394"/>
          <ac:spMkLst>
            <pc:docMk/>
            <pc:sldMk cId="642553931" sldId="261"/>
            <ac:spMk id="4" creationId="{49DC88A8-0967-E840-2B81-854BFE27D720}"/>
          </ac:spMkLst>
        </pc:spChg>
        <pc:spChg chg="add del mod">
          <ac:chgData name="Parth Thakre" userId="dde44f39c0285feb" providerId="LiveId" clId="{819B2808-D929-420C-B3CC-F7381C4A177E}" dt="2023-03-26T05:24:02.089" v="93" actId="478"/>
          <ac:spMkLst>
            <pc:docMk/>
            <pc:sldMk cId="642553931" sldId="261"/>
            <ac:spMk id="5" creationId="{08BC9E88-5CB0-7C3D-FCB9-97C74B529476}"/>
          </ac:spMkLst>
        </pc:spChg>
        <pc:spChg chg="add del mod">
          <ac:chgData name="Parth Thakre" userId="dde44f39c0285feb" providerId="LiveId" clId="{819B2808-D929-420C-B3CC-F7381C4A177E}" dt="2023-03-26T09:19:38.119" v="2396"/>
          <ac:spMkLst>
            <pc:docMk/>
            <pc:sldMk cId="642553931" sldId="261"/>
            <ac:spMk id="5" creationId="{89D33E18-6246-9FC1-7747-EDF077957079}"/>
          </ac:spMkLst>
        </pc:spChg>
        <pc:spChg chg="add del mod">
          <ac:chgData name="Parth Thakre" userId="dde44f39c0285feb" providerId="LiveId" clId="{819B2808-D929-420C-B3CC-F7381C4A177E}" dt="2023-03-27T13:35:40.427" v="5605" actId="700"/>
          <ac:spMkLst>
            <pc:docMk/>
            <pc:sldMk cId="642553931" sldId="261"/>
            <ac:spMk id="5" creationId="{E627DCB3-B160-5ACA-AD64-12E86C977671}"/>
          </ac:spMkLst>
        </pc:spChg>
        <pc:spChg chg="add mod">
          <ac:chgData name="Parth Thakre" userId="dde44f39c0285feb" providerId="LiveId" clId="{819B2808-D929-420C-B3CC-F7381C4A177E}" dt="2023-03-28T18:47:43.675" v="10514" actId="207"/>
          <ac:spMkLst>
            <pc:docMk/>
            <pc:sldMk cId="642553931" sldId="261"/>
            <ac:spMk id="6" creationId="{5E8EB4EF-4036-9F3F-72A7-C0F2F2516F29}"/>
          </ac:spMkLst>
        </pc:spChg>
        <pc:spChg chg="add mod">
          <ac:chgData name="Parth Thakre" userId="dde44f39c0285feb" providerId="LiveId" clId="{819B2808-D929-420C-B3CC-F7381C4A177E}" dt="2023-03-28T18:25:08.304" v="10050" actId="1076"/>
          <ac:spMkLst>
            <pc:docMk/>
            <pc:sldMk cId="642553931" sldId="261"/>
            <ac:spMk id="7" creationId="{CCCD6299-3823-E920-A38D-1C25207C9E16}"/>
          </ac:spMkLst>
        </pc:spChg>
        <pc:spChg chg="add del mod ord">
          <ac:chgData name="Parth Thakre" userId="dde44f39c0285feb" providerId="LiveId" clId="{819B2808-D929-420C-B3CC-F7381C4A177E}" dt="2023-03-28T18:20:48.051" v="10009" actId="478"/>
          <ac:spMkLst>
            <pc:docMk/>
            <pc:sldMk cId="642553931" sldId="261"/>
            <ac:spMk id="8" creationId="{1BC0D3CB-B363-DD45-300C-9744CAB605ED}"/>
          </ac:spMkLst>
        </pc:spChg>
        <pc:spChg chg="add mod ord">
          <ac:chgData name="Parth Thakre" userId="dde44f39c0285feb" providerId="LiveId" clId="{819B2808-D929-420C-B3CC-F7381C4A177E}" dt="2023-03-28T19:08:55.789" v="10767"/>
          <ac:spMkLst>
            <pc:docMk/>
            <pc:sldMk cId="642553931" sldId="261"/>
            <ac:spMk id="9" creationId="{5501A6D8-4B00-8067-6472-6D131F43A47D}"/>
          </ac:spMkLst>
        </pc:spChg>
        <pc:spChg chg="add del mod ord">
          <ac:chgData name="Parth Thakre" userId="dde44f39c0285feb" providerId="LiveId" clId="{819B2808-D929-420C-B3CC-F7381C4A177E}" dt="2023-03-28T18:24:31.426" v="10043" actId="478"/>
          <ac:spMkLst>
            <pc:docMk/>
            <pc:sldMk cId="642553931" sldId="261"/>
            <ac:spMk id="10" creationId="{1A477188-3578-4570-8B67-7698FCA37A93}"/>
          </ac:spMkLst>
        </pc:spChg>
        <pc:spChg chg="add del mod">
          <ac:chgData name="Parth Thakre" userId="dde44f39c0285feb" providerId="LiveId" clId="{819B2808-D929-420C-B3CC-F7381C4A177E}" dt="2023-03-26T08:54:35.221" v="1799" actId="478"/>
          <ac:spMkLst>
            <pc:docMk/>
            <pc:sldMk cId="642553931" sldId="261"/>
            <ac:spMk id="10" creationId="{8B92F523-4F38-B523-B724-47167327E392}"/>
          </ac:spMkLst>
        </pc:spChg>
        <pc:spChg chg="add del mod">
          <ac:chgData name="Parth Thakre" userId="dde44f39c0285feb" providerId="LiveId" clId="{819B2808-D929-420C-B3CC-F7381C4A177E}" dt="2023-03-27T13:34:22.448" v="5560" actId="478"/>
          <ac:spMkLst>
            <pc:docMk/>
            <pc:sldMk cId="642553931" sldId="261"/>
            <ac:spMk id="12" creationId="{D24655FE-8FD3-F257-1458-F5489132F531}"/>
          </ac:spMkLst>
        </pc:spChg>
        <pc:spChg chg="add del mod ord">
          <ac:chgData name="Parth Thakre" userId="dde44f39c0285feb" providerId="LiveId" clId="{819B2808-D929-420C-B3CC-F7381C4A177E}" dt="2023-03-27T13:28:22.822" v="5399" actId="478"/>
          <ac:spMkLst>
            <pc:docMk/>
            <pc:sldMk cId="642553931" sldId="261"/>
            <ac:spMk id="21" creationId="{0E0D5601-2044-6803-40A5-6EC7C8DA525C}"/>
          </ac:spMkLst>
        </pc:spChg>
        <pc:spChg chg="add del mod ord">
          <ac:chgData name="Parth Thakre" userId="dde44f39c0285feb" providerId="LiveId" clId="{819B2808-D929-420C-B3CC-F7381C4A177E}" dt="2023-03-27T13:28:42.551" v="5403" actId="478"/>
          <ac:spMkLst>
            <pc:docMk/>
            <pc:sldMk cId="642553931" sldId="261"/>
            <ac:spMk id="22" creationId="{EFFD62CD-20B8-44A5-C8A5-A357CDE60B87}"/>
          </ac:spMkLst>
        </pc:spChg>
        <pc:picChg chg="add del mod modCrop">
          <ac:chgData name="Parth Thakre" userId="dde44f39c0285feb" providerId="LiveId" clId="{819B2808-D929-420C-B3CC-F7381C4A177E}" dt="2023-03-26T09:17:21.433" v="2336" actId="478"/>
          <ac:picMkLst>
            <pc:docMk/>
            <pc:sldMk cId="642553931" sldId="261"/>
            <ac:picMk id="7" creationId="{3AD53F21-A0B5-4F6A-340E-7503678216F0}"/>
          </ac:picMkLst>
        </pc:picChg>
        <pc:picChg chg="add mod">
          <ac:chgData name="Parth Thakre" userId="dde44f39c0285feb" providerId="LiveId" clId="{819B2808-D929-420C-B3CC-F7381C4A177E}" dt="2023-03-28T18:25:33.810" v="10054" actId="1076"/>
          <ac:picMkLst>
            <pc:docMk/>
            <pc:sldMk cId="642553931" sldId="261"/>
            <ac:picMk id="14" creationId="{BC7EAA8A-9DAA-65E7-51BB-851927630D1F}"/>
          </ac:picMkLst>
        </pc:picChg>
        <pc:picChg chg="add del mod modCrop">
          <ac:chgData name="Parth Thakre" userId="dde44f39c0285feb" providerId="LiveId" clId="{819B2808-D929-420C-B3CC-F7381C4A177E}" dt="2023-03-26T09:24:21.559" v="2429" actId="478"/>
          <ac:picMkLst>
            <pc:docMk/>
            <pc:sldMk cId="642553931" sldId="261"/>
            <ac:picMk id="16" creationId="{A2A6E205-34B5-02D4-D97B-9341E6B981B7}"/>
          </ac:picMkLst>
        </pc:picChg>
        <pc:picChg chg="add del mod modCrop">
          <ac:chgData name="Parth Thakre" userId="dde44f39c0285feb" providerId="LiveId" clId="{819B2808-D929-420C-B3CC-F7381C4A177E}" dt="2023-03-26T09:27:33.753" v="2454" actId="478"/>
          <ac:picMkLst>
            <pc:docMk/>
            <pc:sldMk cId="642553931" sldId="261"/>
            <ac:picMk id="18" creationId="{13D5527E-3013-F4D7-E114-ECF90ACC508E}"/>
          </ac:picMkLst>
        </pc:picChg>
        <pc:picChg chg="add del mod modCrop">
          <ac:chgData name="Parth Thakre" userId="dde44f39c0285feb" providerId="LiveId" clId="{819B2808-D929-420C-B3CC-F7381C4A177E}" dt="2023-03-27T13:33:13.627" v="5546" actId="478"/>
          <ac:picMkLst>
            <pc:docMk/>
            <pc:sldMk cId="642553931" sldId="261"/>
            <ac:picMk id="20" creationId="{84E6BE30-0CE2-AF1F-19C6-50E087F9E551}"/>
          </ac:picMkLst>
        </pc:picChg>
      </pc:sldChg>
      <pc:sldChg chg="new del">
        <pc:chgData name="Parth Thakre" userId="dde44f39c0285feb" providerId="LiveId" clId="{819B2808-D929-420C-B3CC-F7381C4A177E}" dt="2023-03-26T08:35:14.366" v="1344" actId="47"/>
        <pc:sldMkLst>
          <pc:docMk/>
          <pc:sldMk cId="185301910" sldId="262"/>
        </pc:sldMkLst>
      </pc:sldChg>
      <pc:sldChg chg="addSp delSp modSp new mod modTransition">
        <pc:chgData name="Parth Thakre" userId="dde44f39c0285feb" providerId="LiveId" clId="{819B2808-D929-420C-B3CC-F7381C4A177E}" dt="2023-03-28T19:07:28.113" v="10759"/>
        <pc:sldMkLst>
          <pc:docMk/>
          <pc:sldMk cId="1308553356" sldId="262"/>
        </pc:sldMkLst>
        <pc:spChg chg="add mod">
          <ac:chgData name="Parth Thakre" userId="dde44f39c0285feb" providerId="LiveId" clId="{819B2808-D929-420C-B3CC-F7381C4A177E}" dt="2023-03-28T18:00:08.368" v="9502" actId="20577"/>
          <ac:spMkLst>
            <pc:docMk/>
            <pc:sldMk cId="1308553356" sldId="262"/>
            <ac:spMk id="2" creationId="{86E9F61F-5426-257E-F15A-AAEB359827C1}"/>
          </ac:spMkLst>
        </pc:spChg>
        <pc:spChg chg="add mod">
          <ac:chgData name="Parth Thakre" userId="dde44f39c0285feb" providerId="LiveId" clId="{819B2808-D929-420C-B3CC-F7381C4A177E}" dt="2023-03-27T13:03:48.176" v="5064" actId="6549"/>
          <ac:spMkLst>
            <pc:docMk/>
            <pc:sldMk cId="1308553356" sldId="262"/>
            <ac:spMk id="3" creationId="{D59C70B8-7589-8874-F707-4B0DC343CABB}"/>
          </ac:spMkLst>
        </pc:spChg>
        <pc:spChg chg="add del mod">
          <ac:chgData name="Parth Thakre" userId="dde44f39c0285feb" providerId="LiveId" clId="{819B2808-D929-420C-B3CC-F7381C4A177E}" dt="2023-03-27T12:36:14.014" v="4417"/>
          <ac:spMkLst>
            <pc:docMk/>
            <pc:sldMk cId="1308553356" sldId="262"/>
            <ac:spMk id="4" creationId="{1B621F29-C96F-0AB2-09A7-D39809253C35}"/>
          </ac:spMkLst>
        </pc:spChg>
        <pc:spChg chg="add mod">
          <ac:chgData name="Parth Thakre" userId="dde44f39c0285feb" providerId="LiveId" clId="{819B2808-D929-420C-B3CC-F7381C4A177E}" dt="2023-03-28T18:00:22.704" v="9505" actId="20577"/>
          <ac:spMkLst>
            <pc:docMk/>
            <pc:sldMk cId="1308553356" sldId="262"/>
            <ac:spMk id="5" creationId="{975B0E09-9B71-4DF6-8D8A-4C862042FD58}"/>
          </ac:spMkLst>
        </pc:spChg>
        <pc:spChg chg="add del mod">
          <ac:chgData name="Parth Thakre" userId="dde44f39c0285feb" providerId="LiveId" clId="{819B2808-D929-420C-B3CC-F7381C4A177E}" dt="2023-03-27T12:43:43.464" v="4585"/>
          <ac:spMkLst>
            <pc:docMk/>
            <pc:sldMk cId="1308553356" sldId="262"/>
            <ac:spMk id="6" creationId="{884820A8-9840-2194-45E5-E9C9F13B1FC3}"/>
          </ac:spMkLst>
        </pc:spChg>
        <pc:spChg chg="add mod">
          <ac:chgData name="Parth Thakre" userId="dde44f39c0285feb" providerId="LiveId" clId="{819B2808-D929-420C-B3CC-F7381C4A177E}" dt="2023-03-28T18:00:18.146" v="9504" actId="20577"/>
          <ac:spMkLst>
            <pc:docMk/>
            <pc:sldMk cId="1308553356" sldId="262"/>
            <ac:spMk id="7" creationId="{2323181D-707F-D4AF-02A4-6273093B914D}"/>
          </ac:spMkLst>
        </pc:spChg>
        <pc:spChg chg="add mod">
          <ac:chgData name="Parth Thakre" userId="dde44f39c0285feb" providerId="LiveId" clId="{819B2808-D929-420C-B3CC-F7381C4A177E}" dt="2023-03-28T18:00:14.594" v="9503" actId="20577"/>
          <ac:spMkLst>
            <pc:docMk/>
            <pc:sldMk cId="1308553356" sldId="262"/>
            <ac:spMk id="8" creationId="{FABA58FB-048A-2DDE-2FDE-03EFDC08BF11}"/>
          </ac:spMkLst>
        </pc:spChg>
        <pc:spChg chg="add mod ord">
          <ac:chgData name="Parth Thakre" userId="dde44f39c0285feb" providerId="LiveId" clId="{819B2808-D929-420C-B3CC-F7381C4A177E}" dt="2023-03-28T17:59:48.770" v="9487" actId="1076"/>
          <ac:spMkLst>
            <pc:docMk/>
            <pc:sldMk cId="1308553356" sldId="262"/>
            <ac:spMk id="9" creationId="{B525C917-8DA1-24A1-353F-54EF7E02FF21}"/>
          </ac:spMkLst>
        </pc:spChg>
        <pc:spChg chg="add del mod ord">
          <ac:chgData name="Parth Thakre" userId="dde44f39c0285feb" providerId="LiveId" clId="{819B2808-D929-420C-B3CC-F7381C4A177E}" dt="2023-03-27T13:03:51.314" v="5065" actId="478"/>
          <ac:spMkLst>
            <pc:docMk/>
            <pc:sldMk cId="1308553356" sldId="262"/>
            <ac:spMk id="10" creationId="{70F499CE-09C9-CB15-EB66-BFF2472A9371}"/>
          </ac:spMkLst>
        </pc:spChg>
        <pc:spChg chg="add mod ord">
          <ac:chgData name="Parth Thakre" userId="dde44f39c0285feb" providerId="LiveId" clId="{819B2808-D929-420C-B3CC-F7381C4A177E}" dt="2023-03-28T13:39:03.015" v="7388" actId="207"/>
          <ac:spMkLst>
            <pc:docMk/>
            <pc:sldMk cId="1308553356" sldId="262"/>
            <ac:spMk id="11" creationId="{7919919E-D346-1366-0ACC-8848C4DFB2B3}"/>
          </ac:spMkLst>
        </pc:spChg>
        <pc:spChg chg="add mod ord">
          <ac:chgData name="Parth Thakre" userId="dde44f39c0285feb" providerId="LiveId" clId="{819B2808-D929-420C-B3CC-F7381C4A177E}" dt="2023-03-28T13:38:56.810" v="7386" actId="207"/>
          <ac:spMkLst>
            <pc:docMk/>
            <pc:sldMk cId="1308553356" sldId="262"/>
            <ac:spMk id="12" creationId="{E6A7301D-E5FD-5B8E-5193-4BA758C47464}"/>
          </ac:spMkLst>
        </pc:spChg>
        <pc:spChg chg="add mod ord">
          <ac:chgData name="Parth Thakre" userId="dde44f39c0285feb" providerId="LiveId" clId="{819B2808-D929-420C-B3CC-F7381C4A177E}" dt="2023-03-28T18:00:26.741" v="9506" actId="14100"/>
          <ac:spMkLst>
            <pc:docMk/>
            <pc:sldMk cId="1308553356" sldId="262"/>
            <ac:spMk id="13" creationId="{775256AF-1919-5899-4FDF-4DC6EC6CC6C5}"/>
          </ac:spMkLst>
        </pc:spChg>
        <pc:spChg chg="add mod">
          <ac:chgData name="Parth Thakre" userId="dde44f39c0285feb" providerId="LiveId" clId="{819B2808-D929-420C-B3CC-F7381C4A177E}" dt="2023-03-27T13:20:20.590" v="5209" actId="1076"/>
          <ac:spMkLst>
            <pc:docMk/>
            <pc:sldMk cId="1308553356" sldId="262"/>
            <ac:spMk id="14" creationId="{C2AF154A-27F9-EEAC-4CF4-9D82CD24E1B0}"/>
          </ac:spMkLst>
        </pc:spChg>
      </pc:sldChg>
      <pc:sldChg chg="addSp delSp modSp new mod ord modTransition">
        <pc:chgData name="Parth Thakre" userId="dde44f39c0285feb" providerId="LiveId" clId="{819B2808-D929-420C-B3CC-F7381C4A177E}" dt="2023-03-28T19:07:49.758" v="10763"/>
        <pc:sldMkLst>
          <pc:docMk/>
          <pc:sldMk cId="4013546154" sldId="263"/>
        </pc:sldMkLst>
        <pc:spChg chg="add mod">
          <ac:chgData name="Parth Thakre" userId="dde44f39c0285feb" providerId="LiveId" clId="{819B2808-D929-420C-B3CC-F7381C4A177E}" dt="2023-03-28T13:22:52.153" v="6727" actId="6549"/>
          <ac:spMkLst>
            <pc:docMk/>
            <pc:sldMk cId="4013546154" sldId="263"/>
            <ac:spMk id="2" creationId="{42C4774E-27FE-2BA3-6BF9-CF6D486D86B8}"/>
          </ac:spMkLst>
        </pc:spChg>
        <pc:spChg chg="add del mod">
          <ac:chgData name="Parth Thakre" userId="dde44f39c0285feb" providerId="LiveId" clId="{819B2808-D929-420C-B3CC-F7381C4A177E}" dt="2023-03-28T13:22:55.577" v="6729"/>
          <ac:spMkLst>
            <pc:docMk/>
            <pc:sldMk cId="4013546154" sldId="263"/>
            <ac:spMk id="3" creationId="{20917A47-D495-0751-BF27-06C4E37815BF}"/>
          </ac:spMkLst>
        </pc:spChg>
        <pc:spChg chg="add del mod ord">
          <ac:chgData name="Parth Thakre" userId="dde44f39c0285feb" providerId="LiveId" clId="{819B2808-D929-420C-B3CC-F7381C4A177E}" dt="2023-03-28T18:38:51.422" v="10390" actId="478"/>
          <ac:spMkLst>
            <pc:docMk/>
            <pc:sldMk cId="4013546154" sldId="263"/>
            <ac:spMk id="3" creationId="{C5FC42E3-7CD5-C72F-C63F-75100DC64E81}"/>
          </ac:spMkLst>
        </pc:spChg>
        <pc:spChg chg="add del mod">
          <ac:chgData name="Parth Thakre" userId="dde44f39c0285feb" providerId="LiveId" clId="{819B2808-D929-420C-B3CC-F7381C4A177E}" dt="2023-03-28T18:38:51.427" v="10392"/>
          <ac:spMkLst>
            <pc:docMk/>
            <pc:sldMk cId="4013546154" sldId="263"/>
            <ac:spMk id="4" creationId="{DFFC96B6-9BE3-30E9-3D8F-E306AE468D4F}"/>
          </ac:spMkLst>
        </pc:spChg>
        <pc:spChg chg="add mod">
          <ac:chgData name="Parth Thakre" userId="dde44f39c0285feb" providerId="LiveId" clId="{819B2808-D929-420C-B3CC-F7381C4A177E}" dt="2023-03-28T18:43:00.050" v="10468" actId="1076"/>
          <ac:spMkLst>
            <pc:docMk/>
            <pc:sldMk cId="4013546154" sldId="263"/>
            <ac:spMk id="5" creationId="{35D77C2A-CA16-0F37-156B-8E4C596A5427}"/>
          </ac:spMkLst>
        </pc:spChg>
        <pc:spChg chg="add del mod ord">
          <ac:chgData name="Parth Thakre" userId="dde44f39c0285feb" providerId="LiveId" clId="{819B2808-D929-420C-B3CC-F7381C4A177E}" dt="2023-03-28T18:28:45.819" v="10208" actId="478"/>
          <ac:spMkLst>
            <pc:docMk/>
            <pc:sldMk cId="4013546154" sldId="263"/>
            <ac:spMk id="6" creationId="{9E7EC3AC-EEEF-B6C8-01DA-E450EE7961B7}"/>
          </ac:spMkLst>
        </pc:spChg>
        <pc:spChg chg="add del mod ord">
          <ac:chgData name="Parth Thakre" userId="dde44f39c0285feb" providerId="LiveId" clId="{819B2808-D929-420C-B3CC-F7381C4A177E}" dt="2023-03-28T18:35:02.053" v="10353" actId="478"/>
          <ac:spMkLst>
            <pc:docMk/>
            <pc:sldMk cId="4013546154" sldId="263"/>
            <ac:spMk id="7" creationId="{C4D99F0D-0DD4-A11C-F6E6-1111436E56A8}"/>
          </ac:spMkLst>
        </pc:spChg>
        <pc:spChg chg="add del mod">
          <ac:chgData name="Parth Thakre" userId="dde44f39c0285feb" providerId="LiveId" clId="{819B2808-D929-420C-B3CC-F7381C4A177E}" dt="2023-03-28T18:41:28.123" v="10453"/>
          <ac:spMkLst>
            <pc:docMk/>
            <pc:sldMk cId="4013546154" sldId="263"/>
            <ac:spMk id="8" creationId="{56DA1492-6008-5986-9CF7-55E595B767D2}"/>
          </ac:spMkLst>
        </pc:spChg>
        <pc:spChg chg="add mod ord">
          <ac:chgData name="Parth Thakre" userId="dde44f39c0285feb" providerId="LiveId" clId="{819B2808-D929-420C-B3CC-F7381C4A177E}" dt="2023-03-28T18:43:18.610" v="10474" actId="14100"/>
          <ac:spMkLst>
            <pc:docMk/>
            <pc:sldMk cId="4013546154" sldId="263"/>
            <ac:spMk id="9" creationId="{AE5F8ECD-C3E0-D9BE-C42E-C57606541910}"/>
          </ac:spMkLst>
        </pc:spChg>
        <pc:spChg chg="add mod">
          <ac:chgData name="Parth Thakre" userId="dde44f39c0285feb" providerId="LiveId" clId="{819B2808-D929-420C-B3CC-F7381C4A177E}" dt="2023-03-28T18:44:36.312" v="10504" actId="1076"/>
          <ac:spMkLst>
            <pc:docMk/>
            <pc:sldMk cId="4013546154" sldId="263"/>
            <ac:spMk id="10" creationId="{DF1C933C-CDFB-D2A5-13FA-304442AA0399}"/>
          </ac:spMkLst>
        </pc:spChg>
      </pc:sldChg>
      <pc:sldChg chg="addSp modSp mod ord modTransition">
        <pc:chgData name="Parth Thakre" userId="dde44f39c0285feb" providerId="LiveId" clId="{819B2808-D929-420C-B3CC-F7381C4A177E}" dt="2023-03-28T19:06:38.117" v="10752"/>
        <pc:sldMkLst>
          <pc:docMk/>
          <pc:sldMk cId="2858239471" sldId="264"/>
        </pc:sldMkLst>
        <pc:spChg chg="add mod">
          <ac:chgData name="Parth Thakre" userId="dde44f39c0285feb" providerId="LiveId" clId="{819B2808-D929-420C-B3CC-F7381C4A177E}" dt="2023-03-28T13:05:00.757" v="6497" actId="1076"/>
          <ac:spMkLst>
            <pc:docMk/>
            <pc:sldMk cId="2858239471" sldId="264"/>
            <ac:spMk id="3" creationId="{A8105B10-E5BA-474D-6A63-36EEFB552088}"/>
          </ac:spMkLst>
        </pc:spChg>
        <pc:spChg chg="add mod ord">
          <ac:chgData name="Parth Thakre" userId="dde44f39c0285feb" providerId="LiveId" clId="{819B2808-D929-420C-B3CC-F7381C4A177E}" dt="2023-03-28T13:05:27.325" v="6502" actId="171"/>
          <ac:spMkLst>
            <pc:docMk/>
            <pc:sldMk cId="2858239471" sldId="264"/>
            <ac:spMk id="5" creationId="{E9778BFF-2776-2E24-8611-ACC6CE4870E9}"/>
          </ac:spMkLst>
        </pc:spChg>
        <pc:spChg chg="mod">
          <ac:chgData name="Parth Thakre" userId="dde44f39c0285feb" providerId="LiveId" clId="{819B2808-D929-420C-B3CC-F7381C4A177E}" dt="2023-03-28T13:04:42.736" v="6494" actId="1076"/>
          <ac:spMkLst>
            <pc:docMk/>
            <pc:sldMk cId="2858239471" sldId="264"/>
            <ac:spMk id="6" creationId="{176AFC96-DD09-26EF-1D5F-B0AF8028781D}"/>
          </ac:spMkLst>
        </pc:spChg>
        <pc:spChg chg="mod">
          <ac:chgData name="Parth Thakre" userId="dde44f39c0285feb" providerId="LiveId" clId="{819B2808-D929-420C-B3CC-F7381C4A177E}" dt="2023-03-28T13:04:55.796" v="6496" actId="1076"/>
          <ac:spMkLst>
            <pc:docMk/>
            <pc:sldMk cId="2858239471" sldId="264"/>
            <ac:spMk id="7" creationId="{E91D1FBC-C74A-69B3-3D18-5F411767E2CB}"/>
          </ac:spMkLst>
        </pc:spChg>
        <pc:spChg chg="mod">
          <ac:chgData name="Parth Thakre" userId="dde44f39c0285feb" providerId="LiveId" clId="{819B2808-D929-420C-B3CC-F7381C4A177E}" dt="2023-03-28T13:04:49.742" v="6495" actId="1076"/>
          <ac:spMkLst>
            <pc:docMk/>
            <pc:sldMk cId="2858239471" sldId="264"/>
            <ac:spMk id="8" creationId="{2F3BD81D-FC50-22E8-ADD2-E7249E7E4659}"/>
          </ac:spMkLst>
        </pc:spChg>
        <pc:picChg chg="mod">
          <ac:chgData name="Parth Thakre" userId="dde44f39c0285feb" providerId="LiveId" clId="{819B2808-D929-420C-B3CC-F7381C4A177E}" dt="2023-03-28T13:01:47.353" v="6471" actId="1076"/>
          <ac:picMkLst>
            <pc:docMk/>
            <pc:sldMk cId="2858239471" sldId="264"/>
            <ac:picMk id="10" creationId="{9571F6FB-34C3-93F4-9F8D-6A2433B2652C}"/>
          </ac:picMkLst>
        </pc:picChg>
      </pc:sldChg>
      <pc:sldChg chg="addSp modSp mod ord modTransition">
        <pc:chgData name="Parth Thakre" userId="dde44f39c0285feb" providerId="LiveId" clId="{819B2808-D929-420C-B3CC-F7381C4A177E}" dt="2023-03-28T19:07:43.237" v="10761"/>
        <pc:sldMkLst>
          <pc:docMk/>
          <pc:sldMk cId="3082768855" sldId="265"/>
        </pc:sldMkLst>
        <pc:spChg chg="add mod">
          <ac:chgData name="Parth Thakre" userId="dde44f39c0285feb" providerId="LiveId" clId="{819B2808-D929-420C-B3CC-F7381C4A177E}" dt="2023-03-27T18:14:15.756" v="6444" actId="1076"/>
          <ac:spMkLst>
            <pc:docMk/>
            <pc:sldMk cId="3082768855" sldId="265"/>
            <ac:spMk id="2" creationId="{8889B0EF-8B76-D80E-9463-1596F1EB9B38}"/>
          </ac:spMkLst>
        </pc:spChg>
        <pc:spChg chg="mod">
          <ac:chgData name="Parth Thakre" userId="dde44f39c0285feb" providerId="LiveId" clId="{819B2808-D929-420C-B3CC-F7381C4A177E}" dt="2023-03-27T18:14:21.466" v="6445" actId="1076"/>
          <ac:spMkLst>
            <pc:docMk/>
            <pc:sldMk cId="3082768855" sldId="265"/>
            <ac:spMk id="19" creationId="{40ADF1BD-17F9-44FE-0592-64733E249447}"/>
          </ac:spMkLst>
        </pc:spChg>
        <pc:spChg chg="mod">
          <ac:chgData name="Parth Thakre" userId="dde44f39c0285feb" providerId="LiveId" clId="{819B2808-D929-420C-B3CC-F7381C4A177E}" dt="2023-03-28T13:09:04.314" v="6587" actId="208"/>
          <ac:spMkLst>
            <pc:docMk/>
            <pc:sldMk cId="3082768855" sldId="265"/>
            <ac:spMk id="26" creationId="{A83A9253-6078-A3BF-C7DC-CCB545E41DB7}"/>
          </ac:spMkLst>
        </pc:spChg>
        <pc:spChg chg="mod">
          <ac:chgData name="Parth Thakre" userId="dde44f39c0285feb" providerId="LiveId" clId="{819B2808-D929-420C-B3CC-F7381C4A177E}" dt="2023-03-27T18:12:56.288" v="6416" actId="1076"/>
          <ac:spMkLst>
            <pc:docMk/>
            <pc:sldMk cId="3082768855" sldId="265"/>
            <ac:spMk id="27" creationId="{66600A31-F746-FCDE-69AE-BA1E5341A85B}"/>
          </ac:spMkLst>
        </pc:spChg>
        <pc:graphicFrameChg chg="mod">
          <ac:chgData name="Parth Thakre" userId="dde44f39c0285feb" providerId="LiveId" clId="{819B2808-D929-420C-B3CC-F7381C4A177E}" dt="2023-03-27T18:12:46.533" v="6414" actId="1076"/>
          <ac:graphicFrameMkLst>
            <pc:docMk/>
            <pc:sldMk cId="3082768855" sldId="265"/>
            <ac:graphicFrameMk id="12" creationId="{A6901BF3-3EBB-67D2-137F-2FFB3AC32D1B}"/>
          </ac:graphicFrameMkLst>
        </pc:graphicFrameChg>
      </pc:sldChg>
      <pc:sldChg chg="modSp mod ord modTransition">
        <pc:chgData name="Parth Thakre" userId="dde44f39c0285feb" providerId="LiveId" clId="{819B2808-D929-420C-B3CC-F7381C4A177E}" dt="2023-03-28T19:07:38.182" v="10760"/>
        <pc:sldMkLst>
          <pc:docMk/>
          <pc:sldMk cId="1305301370" sldId="266"/>
        </pc:sldMkLst>
        <pc:spChg chg="mod">
          <ac:chgData name="Parth Thakre" userId="dde44f39c0285feb" providerId="LiveId" clId="{819B2808-D929-420C-B3CC-F7381C4A177E}" dt="2023-03-28T13:36:28.922" v="7366" actId="1076"/>
          <ac:spMkLst>
            <pc:docMk/>
            <pc:sldMk cId="1305301370" sldId="266"/>
            <ac:spMk id="7" creationId="{63CA817E-CF6F-3298-5404-8C892498DBA7}"/>
          </ac:spMkLst>
        </pc:spChg>
        <pc:spChg chg="mod">
          <ac:chgData name="Parth Thakre" userId="dde44f39c0285feb" providerId="LiveId" clId="{819B2808-D929-420C-B3CC-F7381C4A177E}" dt="2023-03-28T13:36:36.327" v="7367" actId="1076"/>
          <ac:spMkLst>
            <pc:docMk/>
            <pc:sldMk cId="1305301370" sldId="266"/>
            <ac:spMk id="9" creationId="{93FA26F4-8A1F-8A17-46FC-1292BB37D684}"/>
          </ac:spMkLst>
        </pc:spChg>
        <pc:spChg chg="mod">
          <ac:chgData name="Parth Thakre" userId="dde44f39c0285feb" providerId="LiveId" clId="{819B2808-D929-420C-B3CC-F7381C4A177E}" dt="2023-03-28T13:36:21.534" v="7365" actId="1076"/>
          <ac:spMkLst>
            <pc:docMk/>
            <pc:sldMk cId="1305301370" sldId="266"/>
            <ac:spMk id="16" creationId="{A35D9A27-0115-95BC-2C28-2E4F1A7EB7D8}"/>
          </ac:spMkLst>
        </pc:spChg>
        <pc:spChg chg="mod">
          <ac:chgData name="Parth Thakre" userId="dde44f39c0285feb" providerId="LiveId" clId="{819B2808-D929-420C-B3CC-F7381C4A177E}" dt="2023-03-28T13:36:53.389" v="7379" actId="20577"/>
          <ac:spMkLst>
            <pc:docMk/>
            <pc:sldMk cId="1305301370" sldId="266"/>
            <ac:spMk id="19" creationId="{0B3C0BA7-240A-6C73-A92B-0F97CE0C06BB}"/>
          </ac:spMkLst>
        </pc:spChg>
      </pc:sldChg>
      <pc:sldChg chg="new del">
        <pc:chgData name="Parth Thakre" userId="dde44f39c0285feb" providerId="LiveId" clId="{819B2808-D929-420C-B3CC-F7381C4A177E}" dt="2023-03-28T19:08:24.299" v="10766" actId="47"/>
        <pc:sldMkLst>
          <pc:docMk/>
          <pc:sldMk cId="3150827079" sldId="26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A17675-DD07-4BBA-BF68-4A3C5CAE79F1}" type="doc">
      <dgm:prSet loTypeId="urn:microsoft.com/office/officeart/2005/8/layout/matrix3" loCatId="matrix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66720B79-835E-4477-B1C8-0265C8841668}">
      <dgm:prSet phldrT="[Text]" custT="1"/>
      <dgm:spPr/>
      <dgm:t>
        <a:bodyPr/>
        <a:lstStyle/>
        <a:p>
          <a:r>
            <a:rPr lang="en-I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Natural sand is the best material for such type of home,</a:t>
          </a:r>
        </a:p>
      </dgm:t>
    </dgm:pt>
    <dgm:pt modelId="{B5C8E9DE-91DA-4864-A1C9-3C507307273B}" type="parTrans" cxnId="{C83B24FA-093D-4585-811D-5475471D573F}">
      <dgm:prSet/>
      <dgm:spPr/>
      <dgm:t>
        <a:bodyPr/>
        <a:lstStyle/>
        <a:p>
          <a:endParaRPr lang="en-IN"/>
        </a:p>
      </dgm:t>
    </dgm:pt>
    <dgm:pt modelId="{517F38A0-35E0-4410-BC77-2CF0F621C42F}" type="sibTrans" cxnId="{C83B24FA-093D-4585-811D-5475471D573F}">
      <dgm:prSet/>
      <dgm:spPr/>
      <dgm:t>
        <a:bodyPr/>
        <a:lstStyle/>
        <a:p>
          <a:endParaRPr lang="en-IN"/>
        </a:p>
      </dgm:t>
    </dgm:pt>
    <dgm:pt modelId="{0C76EC3F-F0E9-4EE4-BF1C-9614345A43A2}">
      <dgm:prSet phldrT="[Text]" custT="1"/>
      <dgm:spPr/>
      <dgm:t>
        <a:bodyPr/>
        <a:lstStyle/>
        <a:p>
          <a:r>
            <a:rPr lang="en-I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Brick roof required only 3 days for construction</a:t>
          </a:r>
          <a:r>
            <a:rPr lang="en-IN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. </a:t>
          </a:r>
        </a:p>
      </dgm:t>
    </dgm:pt>
    <dgm:pt modelId="{D82176D4-242D-4CCC-BE8B-A35E3BFB8073}" type="parTrans" cxnId="{752F42B7-E1DC-4FCC-B689-ED65E75BA1FF}">
      <dgm:prSet/>
      <dgm:spPr/>
      <dgm:t>
        <a:bodyPr/>
        <a:lstStyle/>
        <a:p>
          <a:endParaRPr lang="en-IN"/>
        </a:p>
      </dgm:t>
    </dgm:pt>
    <dgm:pt modelId="{0F69E791-5E06-4CB1-8592-593CC77FE9C0}" type="sibTrans" cxnId="{752F42B7-E1DC-4FCC-B689-ED65E75BA1FF}">
      <dgm:prSet/>
      <dgm:spPr/>
      <dgm:t>
        <a:bodyPr/>
        <a:lstStyle/>
        <a:p>
          <a:endParaRPr lang="en-IN"/>
        </a:p>
      </dgm:t>
    </dgm:pt>
    <dgm:pt modelId="{42FD003B-67C7-4913-8059-8A599FD6DD85}">
      <dgm:prSet phldrT="[Text]" phldr="1"/>
      <dgm:spPr/>
      <dgm:t>
        <a:bodyPr/>
        <a:lstStyle/>
        <a:p>
          <a:endParaRPr lang="en-IN"/>
        </a:p>
      </dgm:t>
    </dgm:pt>
    <dgm:pt modelId="{A3A8068E-482A-4A43-8A62-B761578A0B6F}" type="parTrans" cxnId="{C07046CF-E177-4A38-AE46-2CA4BD8ABFB1}">
      <dgm:prSet/>
      <dgm:spPr/>
      <dgm:t>
        <a:bodyPr/>
        <a:lstStyle/>
        <a:p>
          <a:endParaRPr lang="en-IN"/>
        </a:p>
      </dgm:t>
    </dgm:pt>
    <dgm:pt modelId="{1A27FF2B-4598-4B6D-AED2-DE964842508E}" type="sibTrans" cxnId="{C07046CF-E177-4A38-AE46-2CA4BD8ABFB1}">
      <dgm:prSet/>
      <dgm:spPr/>
      <dgm:t>
        <a:bodyPr/>
        <a:lstStyle/>
        <a:p>
          <a:endParaRPr lang="en-IN"/>
        </a:p>
      </dgm:t>
    </dgm:pt>
    <dgm:pt modelId="{1C74DD58-822E-4746-9DDA-BCCBEE78BA78}">
      <dgm:prSet phldrT="[Text]" phldr="1"/>
      <dgm:spPr/>
      <dgm:t>
        <a:bodyPr/>
        <a:lstStyle/>
        <a:p>
          <a:endParaRPr lang="en-IN" dirty="0"/>
        </a:p>
      </dgm:t>
    </dgm:pt>
    <dgm:pt modelId="{DB9532DC-883D-4A6F-AA53-AC0E104A1169}" type="parTrans" cxnId="{51D83B37-FC34-4580-84BE-7547709FB74C}">
      <dgm:prSet/>
      <dgm:spPr/>
      <dgm:t>
        <a:bodyPr/>
        <a:lstStyle/>
        <a:p>
          <a:endParaRPr lang="en-IN"/>
        </a:p>
      </dgm:t>
    </dgm:pt>
    <dgm:pt modelId="{2F9A3C03-A6DB-4080-9418-1A2DC3D180ED}" type="sibTrans" cxnId="{51D83B37-FC34-4580-84BE-7547709FB74C}">
      <dgm:prSet/>
      <dgm:spPr/>
      <dgm:t>
        <a:bodyPr/>
        <a:lstStyle/>
        <a:p>
          <a:endParaRPr lang="en-IN"/>
        </a:p>
      </dgm:t>
    </dgm:pt>
    <dgm:pt modelId="{92FB6992-C399-49B1-9DBE-021AC90B9BAC}">
      <dgm:prSet phldrT="[Text]" custT="1"/>
      <dgm:spPr/>
      <dgm:t>
        <a:bodyPr/>
        <a:lstStyle/>
        <a:p>
          <a:r>
            <a:rPr lang="en-I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Wall ventilation takes cold air inside and throw out the hot air.</a:t>
          </a:r>
        </a:p>
      </dgm:t>
    </dgm:pt>
    <dgm:pt modelId="{3C5F0F94-19A9-47D0-A66E-90AED2AC30E7}" type="parTrans" cxnId="{F782D4EC-2326-47F6-B00E-ECC6DFD0770F}">
      <dgm:prSet/>
      <dgm:spPr/>
      <dgm:t>
        <a:bodyPr/>
        <a:lstStyle/>
        <a:p>
          <a:endParaRPr lang="en-IN"/>
        </a:p>
      </dgm:t>
    </dgm:pt>
    <dgm:pt modelId="{E2318295-6790-4BB6-8AC2-76410A1B2830}" type="sibTrans" cxnId="{F782D4EC-2326-47F6-B00E-ECC6DFD0770F}">
      <dgm:prSet/>
      <dgm:spPr/>
      <dgm:t>
        <a:bodyPr/>
        <a:lstStyle/>
        <a:p>
          <a:endParaRPr lang="en-IN"/>
        </a:p>
      </dgm:t>
    </dgm:pt>
    <dgm:pt modelId="{9C542699-3672-4A3D-8145-4FB35201A312}">
      <dgm:prSet phldrT="[Text]" custT="1"/>
      <dgm:spPr/>
      <dgm:t>
        <a:bodyPr/>
        <a:lstStyle/>
        <a:p>
          <a:r>
            <a:rPr lang="en-I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This brick made from natural clay with strong  terracotta clay stones. </a:t>
          </a:r>
        </a:p>
      </dgm:t>
    </dgm:pt>
    <dgm:pt modelId="{DBC64109-9E6D-4552-B803-872E3560EFDA}" type="parTrans" cxnId="{C8C165CE-AC52-4070-B4E7-CB845745AEB7}">
      <dgm:prSet/>
      <dgm:spPr/>
      <dgm:t>
        <a:bodyPr/>
        <a:lstStyle/>
        <a:p>
          <a:endParaRPr lang="en-IN"/>
        </a:p>
      </dgm:t>
    </dgm:pt>
    <dgm:pt modelId="{84784C08-696B-40C4-8D9C-9E1ECB7E2D1E}" type="sibTrans" cxnId="{C8C165CE-AC52-4070-B4E7-CB845745AEB7}">
      <dgm:prSet/>
      <dgm:spPr/>
      <dgm:t>
        <a:bodyPr/>
        <a:lstStyle/>
        <a:p>
          <a:endParaRPr lang="en-IN"/>
        </a:p>
      </dgm:t>
    </dgm:pt>
    <dgm:pt modelId="{98578E32-ACA2-4580-84B2-C91D31F9D04A}" type="pres">
      <dgm:prSet presAssocID="{87A17675-DD07-4BBA-BF68-4A3C5CAE79F1}" presName="matrix" presStyleCnt="0">
        <dgm:presLayoutVars>
          <dgm:chMax val="1"/>
          <dgm:dir/>
          <dgm:resizeHandles val="exact"/>
        </dgm:presLayoutVars>
      </dgm:prSet>
      <dgm:spPr/>
    </dgm:pt>
    <dgm:pt modelId="{457BF9DD-20B7-4C4D-A5D8-131119454B0F}" type="pres">
      <dgm:prSet presAssocID="{87A17675-DD07-4BBA-BF68-4A3C5CAE79F1}" presName="diamond" presStyleLbl="bgShp" presStyleIdx="0" presStyleCnt="1" custScaleX="104145"/>
      <dgm:spPr/>
    </dgm:pt>
    <dgm:pt modelId="{963AA91A-9F05-4086-AE1C-D07194FD04A2}" type="pres">
      <dgm:prSet presAssocID="{87A17675-DD07-4BBA-BF68-4A3C5CAE79F1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CDC7644C-6281-45EC-970C-6C8BF320344C}" type="pres">
      <dgm:prSet presAssocID="{87A17675-DD07-4BBA-BF68-4A3C5CAE79F1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307B735-9AAD-4743-8B11-ABEB4A3BDF24}" type="pres">
      <dgm:prSet presAssocID="{87A17675-DD07-4BBA-BF68-4A3C5CAE79F1}" presName="quad3" presStyleLbl="node1" presStyleIdx="2" presStyleCnt="4" custLinFactNeighborX="2223" custLinFactNeighborY="-1359">
        <dgm:presLayoutVars>
          <dgm:chMax val="0"/>
          <dgm:chPref val="0"/>
          <dgm:bulletEnabled val="1"/>
        </dgm:presLayoutVars>
      </dgm:prSet>
      <dgm:spPr/>
    </dgm:pt>
    <dgm:pt modelId="{FCEB0D62-1F11-4A8C-A83B-92B57926ABDA}" type="pres">
      <dgm:prSet presAssocID="{87A17675-DD07-4BBA-BF68-4A3C5CAE79F1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1D83B37-FC34-4580-84BE-7547709FB74C}" srcId="{87A17675-DD07-4BBA-BF68-4A3C5CAE79F1}" destId="{1C74DD58-822E-4746-9DDA-BCCBEE78BA78}" srcOrd="5" destOrd="0" parTransId="{DB9532DC-883D-4A6F-AA53-AC0E104A1169}" sibTransId="{2F9A3C03-A6DB-4080-9418-1A2DC3D180ED}"/>
    <dgm:cxn modelId="{EDC68F4F-8096-4621-BF65-A4F3365B3773}" type="presOf" srcId="{87A17675-DD07-4BBA-BF68-4A3C5CAE79F1}" destId="{98578E32-ACA2-4580-84B2-C91D31F9D04A}" srcOrd="0" destOrd="0" presId="urn:microsoft.com/office/officeart/2005/8/layout/matrix3"/>
    <dgm:cxn modelId="{7776D757-62BD-41F9-A626-D237B0955D10}" type="presOf" srcId="{9C542699-3672-4A3D-8145-4FB35201A312}" destId="{FCEB0D62-1F11-4A8C-A83B-92B57926ABDA}" srcOrd="0" destOrd="0" presId="urn:microsoft.com/office/officeart/2005/8/layout/matrix3"/>
    <dgm:cxn modelId="{4100FB7B-06D2-4FA5-8EE3-BFD5CF6ACD6B}" type="presOf" srcId="{66720B79-835E-4477-B1C8-0265C8841668}" destId="{963AA91A-9F05-4086-AE1C-D07194FD04A2}" srcOrd="0" destOrd="0" presId="urn:microsoft.com/office/officeart/2005/8/layout/matrix3"/>
    <dgm:cxn modelId="{71764290-11E6-429F-AF33-4633F0053850}" type="presOf" srcId="{92FB6992-C399-49B1-9DBE-021AC90B9BAC}" destId="{5307B735-9AAD-4743-8B11-ABEB4A3BDF24}" srcOrd="0" destOrd="0" presId="urn:microsoft.com/office/officeart/2005/8/layout/matrix3"/>
    <dgm:cxn modelId="{752F42B7-E1DC-4FCC-B689-ED65E75BA1FF}" srcId="{87A17675-DD07-4BBA-BF68-4A3C5CAE79F1}" destId="{0C76EC3F-F0E9-4EE4-BF1C-9614345A43A2}" srcOrd="1" destOrd="0" parTransId="{D82176D4-242D-4CCC-BE8B-A35E3BFB8073}" sibTransId="{0F69E791-5E06-4CB1-8592-593CC77FE9C0}"/>
    <dgm:cxn modelId="{DEA3FBBA-36D3-4798-86BB-4719C8B471D8}" type="presOf" srcId="{0C76EC3F-F0E9-4EE4-BF1C-9614345A43A2}" destId="{CDC7644C-6281-45EC-970C-6C8BF320344C}" srcOrd="0" destOrd="0" presId="urn:microsoft.com/office/officeart/2005/8/layout/matrix3"/>
    <dgm:cxn modelId="{C8C165CE-AC52-4070-B4E7-CB845745AEB7}" srcId="{87A17675-DD07-4BBA-BF68-4A3C5CAE79F1}" destId="{9C542699-3672-4A3D-8145-4FB35201A312}" srcOrd="3" destOrd="0" parTransId="{DBC64109-9E6D-4552-B803-872E3560EFDA}" sibTransId="{84784C08-696B-40C4-8D9C-9E1ECB7E2D1E}"/>
    <dgm:cxn modelId="{C07046CF-E177-4A38-AE46-2CA4BD8ABFB1}" srcId="{87A17675-DD07-4BBA-BF68-4A3C5CAE79F1}" destId="{42FD003B-67C7-4913-8059-8A599FD6DD85}" srcOrd="4" destOrd="0" parTransId="{A3A8068E-482A-4A43-8A62-B761578A0B6F}" sibTransId="{1A27FF2B-4598-4B6D-AED2-DE964842508E}"/>
    <dgm:cxn modelId="{F782D4EC-2326-47F6-B00E-ECC6DFD0770F}" srcId="{87A17675-DD07-4BBA-BF68-4A3C5CAE79F1}" destId="{92FB6992-C399-49B1-9DBE-021AC90B9BAC}" srcOrd="2" destOrd="0" parTransId="{3C5F0F94-19A9-47D0-A66E-90AED2AC30E7}" sibTransId="{E2318295-6790-4BB6-8AC2-76410A1B2830}"/>
    <dgm:cxn modelId="{C83B24FA-093D-4585-811D-5475471D573F}" srcId="{87A17675-DD07-4BBA-BF68-4A3C5CAE79F1}" destId="{66720B79-835E-4477-B1C8-0265C8841668}" srcOrd="0" destOrd="0" parTransId="{B5C8E9DE-91DA-4864-A1C9-3C507307273B}" sibTransId="{517F38A0-35E0-4410-BC77-2CF0F621C42F}"/>
    <dgm:cxn modelId="{01CC13FE-BBB5-45B8-8DD9-DFD5C8F9390B}" type="presParOf" srcId="{98578E32-ACA2-4580-84B2-C91D31F9D04A}" destId="{457BF9DD-20B7-4C4D-A5D8-131119454B0F}" srcOrd="0" destOrd="0" presId="urn:microsoft.com/office/officeart/2005/8/layout/matrix3"/>
    <dgm:cxn modelId="{2DA94635-05ED-4C1C-B2DC-94BF4EB46B1B}" type="presParOf" srcId="{98578E32-ACA2-4580-84B2-C91D31F9D04A}" destId="{963AA91A-9F05-4086-AE1C-D07194FD04A2}" srcOrd="1" destOrd="0" presId="urn:microsoft.com/office/officeart/2005/8/layout/matrix3"/>
    <dgm:cxn modelId="{D9CB23A3-6B85-46EB-BDF1-C4F4B6A2A594}" type="presParOf" srcId="{98578E32-ACA2-4580-84B2-C91D31F9D04A}" destId="{CDC7644C-6281-45EC-970C-6C8BF320344C}" srcOrd="2" destOrd="0" presId="urn:microsoft.com/office/officeart/2005/8/layout/matrix3"/>
    <dgm:cxn modelId="{2E5C2B48-5860-4D56-A5E9-E9213D1DEAF4}" type="presParOf" srcId="{98578E32-ACA2-4580-84B2-C91D31F9D04A}" destId="{5307B735-9AAD-4743-8B11-ABEB4A3BDF24}" srcOrd="3" destOrd="0" presId="urn:microsoft.com/office/officeart/2005/8/layout/matrix3"/>
    <dgm:cxn modelId="{C5D2B541-4F26-4113-8031-D104074F3792}" type="presParOf" srcId="{98578E32-ACA2-4580-84B2-C91D31F9D04A}" destId="{FCEB0D62-1F11-4A8C-A83B-92B57926ABDA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873189-6AD3-4487-910E-D8B93D310F85}" type="doc">
      <dgm:prSet loTypeId="urn:microsoft.com/office/officeart/2005/8/layout/cycle5" loCatId="cycle" qsTypeId="urn:microsoft.com/office/officeart/2005/8/quickstyle/3d3" qsCatId="3D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A24B79F3-DBA6-4835-9F95-7D841ADD9CC9}">
      <dgm:prSet phldrT="[Text]" custT="1"/>
      <dgm:spPr/>
      <dgm:t>
        <a:bodyPr/>
        <a:lstStyle/>
        <a:p>
          <a:r>
            <a:rPr lang="en-IN" sz="1600" dirty="0"/>
            <a:t>Green toilet.</a:t>
          </a:r>
          <a:br>
            <a:rPr lang="en-IN" sz="1600" dirty="0"/>
          </a:br>
          <a:r>
            <a:rPr lang="en-IN" sz="1600" dirty="0"/>
            <a:t>(Excreta)</a:t>
          </a:r>
        </a:p>
      </dgm:t>
    </dgm:pt>
    <dgm:pt modelId="{71E2413D-B3B4-44AB-BC78-94D5126C66D3}" type="parTrans" cxnId="{7BA082EF-A331-4FAA-9DBA-8D946950E26C}">
      <dgm:prSet/>
      <dgm:spPr/>
      <dgm:t>
        <a:bodyPr/>
        <a:lstStyle/>
        <a:p>
          <a:endParaRPr lang="en-IN"/>
        </a:p>
      </dgm:t>
    </dgm:pt>
    <dgm:pt modelId="{638BC1A5-7E98-4B24-86E3-B2F05198D22D}" type="sibTrans" cxnId="{7BA082EF-A331-4FAA-9DBA-8D946950E26C}">
      <dgm:prSet/>
      <dgm:spPr/>
      <dgm:t>
        <a:bodyPr/>
        <a:lstStyle/>
        <a:p>
          <a:endParaRPr lang="en-IN"/>
        </a:p>
      </dgm:t>
    </dgm:pt>
    <dgm:pt modelId="{A66CC03F-DE88-488D-9176-B9384B64DD89}">
      <dgm:prSet phldrT="[Text]" custT="1"/>
      <dgm:spPr/>
      <dgm:t>
        <a:bodyPr/>
        <a:lstStyle/>
        <a:p>
          <a:r>
            <a:rPr lang="en-IN" sz="1600" dirty="0"/>
            <a:t>Bio-Digestion process.</a:t>
          </a:r>
        </a:p>
      </dgm:t>
    </dgm:pt>
    <dgm:pt modelId="{BE79A814-DAE6-4C86-9AB8-ED9449350AB6}" type="parTrans" cxnId="{6DCE6B19-D57C-4B86-B877-9A1257EED54A}">
      <dgm:prSet/>
      <dgm:spPr/>
      <dgm:t>
        <a:bodyPr/>
        <a:lstStyle/>
        <a:p>
          <a:endParaRPr lang="en-IN"/>
        </a:p>
      </dgm:t>
    </dgm:pt>
    <dgm:pt modelId="{B5B204E6-D6B4-44FC-AA78-CF568692BC0C}" type="sibTrans" cxnId="{6DCE6B19-D57C-4B86-B877-9A1257EED54A}">
      <dgm:prSet/>
      <dgm:spPr/>
      <dgm:t>
        <a:bodyPr/>
        <a:lstStyle/>
        <a:p>
          <a:endParaRPr lang="en-IN"/>
        </a:p>
      </dgm:t>
    </dgm:pt>
    <dgm:pt modelId="{0D8B3AD6-D9CA-4204-BBC9-3A0002BA542C}">
      <dgm:prSet phldrT="[Text]" custT="1"/>
      <dgm:spPr/>
      <dgm:t>
        <a:bodyPr/>
        <a:lstStyle/>
        <a:p>
          <a:r>
            <a:rPr lang="en-IN" sz="1600" dirty="0"/>
            <a:t>Treated water storage.     </a:t>
          </a:r>
        </a:p>
      </dgm:t>
    </dgm:pt>
    <dgm:pt modelId="{5FFBB0AA-E5AF-44CE-8CDE-CE4ACED98E30}" type="parTrans" cxnId="{5D7E8DE0-84E6-4C7A-93C0-73AEB66EDE6B}">
      <dgm:prSet/>
      <dgm:spPr/>
      <dgm:t>
        <a:bodyPr/>
        <a:lstStyle/>
        <a:p>
          <a:endParaRPr lang="en-IN"/>
        </a:p>
      </dgm:t>
    </dgm:pt>
    <dgm:pt modelId="{EE900342-899C-47E9-BFF3-69F91B9039F2}" type="sibTrans" cxnId="{5D7E8DE0-84E6-4C7A-93C0-73AEB66EDE6B}">
      <dgm:prSet/>
      <dgm:spPr/>
      <dgm:t>
        <a:bodyPr/>
        <a:lstStyle/>
        <a:p>
          <a:endParaRPr lang="en-IN"/>
        </a:p>
      </dgm:t>
    </dgm:pt>
    <dgm:pt modelId="{20028770-B272-48B3-A899-D9EFFDA7FEB2}">
      <dgm:prSet phldrT="[Text]"/>
      <dgm:spPr/>
      <dgm:t>
        <a:bodyPr/>
        <a:lstStyle/>
        <a:p>
          <a:r>
            <a:rPr lang="en-IN" dirty="0"/>
            <a:t>Agriculture and gardening</a:t>
          </a:r>
        </a:p>
      </dgm:t>
    </dgm:pt>
    <dgm:pt modelId="{F6A85E21-33C8-4E14-87EA-141DFAFBFF15}" type="parTrans" cxnId="{766B87A8-BA52-408D-BA17-0F9DF27EE309}">
      <dgm:prSet/>
      <dgm:spPr/>
      <dgm:t>
        <a:bodyPr/>
        <a:lstStyle/>
        <a:p>
          <a:endParaRPr lang="en-IN"/>
        </a:p>
      </dgm:t>
    </dgm:pt>
    <dgm:pt modelId="{62B05EB3-44E5-4F81-A481-8EF2772880D0}" type="sibTrans" cxnId="{766B87A8-BA52-408D-BA17-0F9DF27EE309}">
      <dgm:prSet/>
      <dgm:spPr/>
      <dgm:t>
        <a:bodyPr/>
        <a:lstStyle/>
        <a:p>
          <a:endParaRPr lang="en-IN"/>
        </a:p>
      </dgm:t>
    </dgm:pt>
    <dgm:pt modelId="{BFD92CD5-31AD-4F6F-8AD7-F9A8FA3A139A}">
      <dgm:prSet custT="1"/>
      <dgm:spPr/>
      <dgm:t>
        <a:bodyPr/>
        <a:lstStyle/>
        <a:p>
          <a:r>
            <a:rPr lang="en-IN" sz="1600" dirty="0"/>
            <a:t>Recycle water for Toilet flush.</a:t>
          </a:r>
        </a:p>
      </dgm:t>
    </dgm:pt>
    <dgm:pt modelId="{7DF2289E-9E4A-4B0D-A714-82A62BBD4843}" type="parTrans" cxnId="{110E139F-4492-4EE9-8835-70B160A62D96}">
      <dgm:prSet/>
      <dgm:spPr/>
      <dgm:t>
        <a:bodyPr/>
        <a:lstStyle/>
        <a:p>
          <a:endParaRPr lang="en-IN"/>
        </a:p>
      </dgm:t>
    </dgm:pt>
    <dgm:pt modelId="{87AE4150-4CA0-45F2-8FA5-ADE11872AC8D}" type="sibTrans" cxnId="{110E139F-4492-4EE9-8835-70B160A62D96}">
      <dgm:prSet/>
      <dgm:spPr/>
      <dgm:t>
        <a:bodyPr/>
        <a:lstStyle/>
        <a:p>
          <a:endParaRPr lang="en-IN"/>
        </a:p>
      </dgm:t>
    </dgm:pt>
    <dgm:pt modelId="{A1D5EDE5-3549-4F80-8712-DCA06245AAF5}" type="pres">
      <dgm:prSet presAssocID="{F7873189-6AD3-4487-910E-D8B93D310F85}" presName="cycle" presStyleCnt="0">
        <dgm:presLayoutVars>
          <dgm:dir/>
          <dgm:resizeHandles val="exact"/>
        </dgm:presLayoutVars>
      </dgm:prSet>
      <dgm:spPr/>
    </dgm:pt>
    <dgm:pt modelId="{110E2CD0-6C38-42B8-83A4-694D6F12380B}" type="pres">
      <dgm:prSet presAssocID="{A24B79F3-DBA6-4835-9F95-7D841ADD9CC9}" presName="node" presStyleLbl="node1" presStyleIdx="0" presStyleCnt="5">
        <dgm:presLayoutVars>
          <dgm:bulletEnabled val="1"/>
        </dgm:presLayoutVars>
      </dgm:prSet>
      <dgm:spPr/>
    </dgm:pt>
    <dgm:pt modelId="{841F04F6-026A-459D-965B-9E4F674837F1}" type="pres">
      <dgm:prSet presAssocID="{A24B79F3-DBA6-4835-9F95-7D841ADD9CC9}" presName="spNode" presStyleCnt="0"/>
      <dgm:spPr/>
    </dgm:pt>
    <dgm:pt modelId="{F8A6DC8A-2DD1-44AB-9536-1A313255BE01}" type="pres">
      <dgm:prSet presAssocID="{638BC1A5-7E98-4B24-86E3-B2F05198D22D}" presName="sibTrans" presStyleLbl="sibTrans1D1" presStyleIdx="0" presStyleCnt="5"/>
      <dgm:spPr/>
    </dgm:pt>
    <dgm:pt modelId="{850F1DB6-60F8-4E2E-9073-D553ABA5C03E}" type="pres">
      <dgm:prSet presAssocID="{A66CC03F-DE88-488D-9176-B9384B64DD89}" presName="node" presStyleLbl="node1" presStyleIdx="1" presStyleCnt="5">
        <dgm:presLayoutVars>
          <dgm:bulletEnabled val="1"/>
        </dgm:presLayoutVars>
      </dgm:prSet>
      <dgm:spPr/>
    </dgm:pt>
    <dgm:pt modelId="{0F8BFC25-59F7-49EC-AE5E-7ADEE855CDAB}" type="pres">
      <dgm:prSet presAssocID="{A66CC03F-DE88-488D-9176-B9384B64DD89}" presName="spNode" presStyleCnt="0"/>
      <dgm:spPr/>
    </dgm:pt>
    <dgm:pt modelId="{13E1D25B-6837-491A-84AD-DE241DECC1AE}" type="pres">
      <dgm:prSet presAssocID="{B5B204E6-D6B4-44FC-AA78-CF568692BC0C}" presName="sibTrans" presStyleLbl="sibTrans1D1" presStyleIdx="1" presStyleCnt="5"/>
      <dgm:spPr/>
    </dgm:pt>
    <dgm:pt modelId="{3E3D3A41-444C-480F-A404-CB49160E0813}" type="pres">
      <dgm:prSet presAssocID="{0D8B3AD6-D9CA-4204-BBC9-3A0002BA542C}" presName="node" presStyleLbl="node1" presStyleIdx="2" presStyleCnt="5">
        <dgm:presLayoutVars>
          <dgm:bulletEnabled val="1"/>
        </dgm:presLayoutVars>
      </dgm:prSet>
      <dgm:spPr/>
    </dgm:pt>
    <dgm:pt modelId="{F1087BB9-ED01-4D53-8A42-483894E3FCFB}" type="pres">
      <dgm:prSet presAssocID="{0D8B3AD6-D9CA-4204-BBC9-3A0002BA542C}" presName="spNode" presStyleCnt="0"/>
      <dgm:spPr/>
    </dgm:pt>
    <dgm:pt modelId="{4D518CE1-3E78-44DF-BCCC-3CC6ED8F5BCA}" type="pres">
      <dgm:prSet presAssocID="{EE900342-899C-47E9-BFF3-69F91B9039F2}" presName="sibTrans" presStyleLbl="sibTrans1D1" presStyleIdx="2" presStyleCnt="5"/>
      <dgm:spPr/>
    </dgm:pt>
    <dgm:pt modelId="{25B3F76C-741F-49A3-9E9A-AC58D684EDA8}" type="pres">
      <dgm:prSet presAssocID="{20028770-B272-48B3-A899-D9EFFDA7FEB2}" presName="node" presStyleLbl="node1" presStyleIdx="3" presStyleCnt="5">
        <dgm:presLayoutVars>
          <dgm:bulletEnabled val="1"/>
        </dgm:presLayoutVars>
      </dgm:prSet>
      <dgm:spPr/>
    </dgm:pt>
    <dgm:pt modelId="{E6EB0AD6-2A9E-405B-89EC-99A49910C0EF}" type="pres">
      <dgm:prSet presAssocID="{20028770-B272-48B3-A899-D9EFFDA7FEB2}" presName="spNode" presStyleCnt="0"/>
      <dgm:spPr/>
    </dgm:pt>
    <dgm:pt modelId="{09421AFE-28B2-48C9-9B25-3DDA5FD0027B}" type="pres">
      <dgm:prSet presAssocID="{62B05EB3-44E5-4F81-A481-8EF2772880D0}" presName="sibTrans" presStyleLbl="sibTrans1D1" presStyleIdx="3" presStyleCnt="5"/>
      <dgm:spPr/>
    </dgm:pt>
    <dgm:pt modelId="{B31831DD-1B98-4D96-B9EE-B52A750A02EE}" type="pres">
      <dgm:prSet presAssocID="{BFD92CD5-31AD-4F6F-8AD7-F9A8FA3A139A}" presName="node" presStyleLbl="node1" presStyleIdx="4" presStyleCnt="5">
        <dgm:presLayoutVars>
          <dgm:bulletEnabled val="1"/>
        </dgm:presLayoutVars>
      </dgm:prSet>
      <dgm:spPr/>
    </dgm:pt>
    <dgm:pt modelId="{0F18BB87-2422-4B13-BAF7-81946FD6D318}" type="pres">
      <dgm:prSet presAssocID="{BFD92CD5-31AD-4F6F-8AD7-F9A8FA3A139A}" presName="spNode" presStyleCnt="0"/>
      <dgm:spPr/>
    </dgm:pt>
    <dgm:pt modelId="{1117C54A-3178-4925-8608-B39747480FAD}" type="pres">
      <dgm:prSet presAssocID="{87AE4150-4CA0-45F2-8FA5-ADE11872AC8D}" presName="sibTrans" presStyleLbl="sibTrans1D1" presStyleIdx="4" presStyleCnt="5"/>
      <dgm:spPr/>
    </dgm:pt>
  </dgm:ptLst>
  <dgm:cxnLst>
    <dgm:cxn modelId="{3376220F-9E72-4C72-A6F1-894E9091CB15}" type="presOf" srcId="{EE900342-899C-47E9-BFF3-69F91B9039F2}" destId="{4D518CE1-3E78-44DF-BCCC-3CC6ED8F5BCA}" srcOrd="0" destOrd="0" presId="urn:microsoft.com/office/officeart/2005/8/layout/cycle5"/>
    <dgm:cxn modelId="{44F34115-B41F-4FDB-A454-B23231D4CADE}" type="presOf" srcId="{B5B204E6-D6B4-44FC-AA78-CF568692BC0C}" destId="{13E1D25B-6837-491A-84AD-DE241DECC1AE}" srcOrd="0" destOrd="0" presId="urn:microsoft.com/office/officeart/2005/8/layout/cycle5"/>
    <dgm:cxn modelId="{6DCE6B19-D57C-4B86-B877-9A1257EED54A}" srcId="{F7873189-6AD3-4487-910E-D8B93D310F85}" destId="{A66CC03F-DE88-488D-9176-B9384B64DD89}" srcOrd="1" destOrd="0" parTransId="{BE79A814-DAE6-4C86-9AB8-ED9449350AB6}" sibTransId="{B5B204E6-D6B4-44FC-AA78-CF568692BC0C}"/>
    <dgm:cxn modelId="{D3BC8D26-2BE2-4B50-912A-188D1954C42A}" type="presOf" srcId="{BFD92CD5-31AD-4F6F-8AD7-F9A8FA3A139A}" destId="{B31831DD-1B98-4D96-B9EE-B52A750A02EE}" srcOrd="0" destOrd="0" presId="urn:microsoft.com/office/officeart/2005/8/layout/cycle5"/>
    <dgm:cxn modelId="{66907846-9B61-43C2-80E1-BA4CA75ACA86}" type="presOf" srcId="{87AE4150-4CA0-45F2-8FA5-ADE11872AC8D}" destId="{1117C54A-3178-4925-8608-B39747480FAD}" srcOrd="0" destOrd="0" presId="urn:microsoft.com/office/officeart/2005/8/layout/cycle5"/>
    <dgm:cxn modelId="{E05D7648-D92D-485B-B689-EE10E4F3A9F3}" type="presOf" srcId="{A66CC03F-DE88-488D-9176-B9384B64DD89}" destId="{850F1DB6-60F8-4E2E-9073-D553ABA5C03E}" srcOrd="0" destOrd="0" presId="urn:microsoft.com/office/officeart/2005/8/layout/cycle5"/>
    <dgm:cxn modelId="{46E18C6A-806C-41D0-A772-E287369E663D}" type="presOf" srcId="{62B05EB3-44E5-4F81-A481-8EF2772880D0}" destId="{09421AFE-28B2-48C9-9B25-3DDA5FD0027B}" srcOrd="0" destOrd="0" presId="urn:microsoft.com/office/officeart/2005/8/layout/cycle5"/>
    <dgm:cxn modelId="{E9446F94-AB5D-40FB-BF2E-781A7DF609A9}" type="presOf" srcId="{638BC1A5-7E98-4B24-86E3-B2F05198D22D}" destId="{F8A6DC8A-2DD1-44AB-9536-1A313255BE01}" srcOrd="0" destOrd="0" presId="urn:microsoft.com/office/officeart/2005/8/layout/cycle5"/>
    <dgm:cxn modelId="{110E139F-4492-4EE9-8835-70B160A62D96}" srcId="{F7873189-6AD3-4487-910E-D8B93D310F85}" destId="{BFD92CD5-31AD-4F6F-8AD7-F9A8FA3A139A}" srcOrd="4" destOrd="0" parTransId="{7DF2289E-9E4A-4B0D-A714-82A62BBD4843}" sibTransId="{87AE4150-4CA0-45F2-8FA5-ADE11872AC8D}"/>
    <dgm:cxn modelId="{766B87A8-BA52-408D-BA17-0F9DF27EE309}" srcId="{F7873189-6AD3-4487-910E-D8B93D310F85}" destId="{20028770-B272-48B3-A899-D9EFFDA7FEB2}" srcOrd="3" destOrd="0" parTransId="{F6A85E21-33C8-4E14-87EA-141DFAFBFF15}" sibTransId="{62B05EB3-44E5-4F81-A481-8EF2772880D0}"/>
    <dgm:cxn modelId="{BEE701B1-B718-479E-BC29-0B0A8CFED7FB}" type="presOf" srcId="{F7873189-6AD3-4487-910E-D8B93D310F85}" destId="{A1D5EDE5-3549-4F80-8712-DCA06245AAF5}" srcOrd="0" destOrd="0" presId="urn:microsoft.com/office/officeart/2005/8/layout/cycle5"/>
    <dgm:cxn modelId="{44188AB3-9E35-4C62-AF64-F915435C66A2}" type="presOf" srcId="{A24B79F3-DBA6-4835-9F95-7D841ADD9CC9}" destId="{110E2CD0-6C38-42B8-83A4-694D6F12380B}" srcOrd="0" destOrd="0" presId="urn:microsoft.com/office/officeart/2005/8/layout/cycle5"/>
    <dgm:cxn modelId="{D50843B5-6A73-4F11-8613-1B84C05ECBCA}" type="presOf" srcId="{20028770-B272-48B3-A899-D9EFFDA7FEB2}" destId="{25B3F76C-741F-49A3-9E9A-AC58D684EDA8}" srcOrd="0" destOrd="0" presId="urn:microsoft.com/office/officeart/2005/8/layout/cycle5"/>
    <dgm:cxn modelId="{5D7E8DE0-84E6-4C7A-93C0-73AEB66EDE6B}" srcId="{F7873189-6AD3-4487-910E-D8B93D310F85}" destId="{0D8B3AD6-D9CA-4204-BBC9-3A0002BA542C}" srcOrd="2" destOrd="0" parTransId="{5FFBB0AA-E5AF-44CE-8CDE-CE4ACED98E30}" sibTransId="{EE900342-899C-47E9-BFF3-69F91B9039F2}"/>
    <dgm:cxn modelId="{7BA082EF-A331-4FAA-9DBA-8D946950E26C}" srcId="{F7873189-6AD3-4487-910E-D8B93D310F85}" destId="{A24B79F3-DBA6-4835-9F95-7D841ADD9CC9}" srcOrd="0" destOrd="0" parTransId="{71E2413D-B3B4-44AB-BC78-94D5126C66D3}" sibTransId="{638BC1A5-7E98-4B24-86E3-B2F05198D22D}"/>
    <dgm:cxn modelId="{9E0FB6F3-138D-4144-BA51-C1A9B62E48E3}" type="presOf" srcId="{0D8B3AD6-D9CA-4204-BBC9-3A0002BA542C}" destId="{3E3D3A41-444C-480F-A404-CB49160E0813}" srcOrd="0" destOrd="0" presId="urn:microsoft.com/office/officeart/2005/8/layout/cycle5"/>
    <dgm:cxn modelId="{F65F7B57-A909-4DD2-A343-04007D01C11C}" type="presParOf" srcId="{A1D5EDE5-3549-4F80-8712-DCA06245AAF5}" destId="{110E2CD0-6C38-42B8-83A4-694D6F12380B}" srcOrd="0" destOrd="0" presId="urn:microsoft.com/office/officeart/2005/8/layout/cycle5"/>
    <dgm:cxn modelId="{C8469E82-B516-4F50-871F-91B3A64C2DA3}" type="presParOf" srcId="{A1D5EDE5-3549-4F80-8712-DCA06245AAF5}" destId="{841F04F6-026A-459D-965B-9E4F674837F1}" srcOrd="1" destOrd="0" presId="urn:microsoft.com/office/officeart/2005/8/layout/cycle5"/>
    <dgm:cxn modelId="{901DC3CB-BBD8-4520-AFD1-809667737BA1}" type="presParOf" srcId="{A1D5EDE5-3549-4F80-8712-DCA06245AAF5}" destId="{F8A6DC8A-2DD1-44AB-9536-1A313255BE01}" srcOrd="2" destOrd="0" presId="urn:microsoft.com/office/officeart/2005/8/layout/cycle5"/>
    <dgm:cxn modelId="{FC01F8AC-652E-45BD-B6C2-3536BF75975D}" type="presParOf" srcId="{A1D5EDE5-3549-4F80-8712-DCA06245AAF5}" destId="{850F1DB6-60F8-4E2E-9073-D553ABA5C03E}" srcOrd="3" destOrd="0" presId="urn:microsoft.com/office/officeart/2005/8/layout/cycle5"/>
    <dgm:cxn modelId="{C52D3113-18F1-482D-90D9-34377E3A80D7}" type="presParOf" srcId="{A1D5EDE5-3549-4F80-8712-DCA06245AAF5}" destId="{0F8BFC25-59F7-49EC-AE5E-7ADEE855CDAB}" srcOrd="4" destOrd="0" presId="urn:microsoft.com/office/officeart/2005/8/layout/cycle5"/>
    <dgm:cxn modelId="{6A6C35C1-224E-435B-9B35-DF7454858949}" type="presParOf" srcId="{A1D5EDE5-3549-4F80-8712-DCA06245AAF5}" destId="{13E1D25B-6837-491A-84AD-DE241DECC1AE}" srcOrd="5" destOrd="0" presId="urn:microsoft.com/office/officeart/2005/8/layout/cycle5"/>
    <dgm:cxn modelId="{EE094E99-D92F-4D4D-8DBB-28315A2788D8}" type="presParOf" srcId="{A1D5EDE5-3549-4F80-8712-DCA06245AAF5}" destId="{3E3D3A41-444C-480F-A404-CB49160E0813}" srcOrd="6" destOrd="0" presId="urn:microsoft.com/office/officeart/2005/8/layout/cycle5"/>
    <dgm:cxn modelId="{FA06D61A-5DC7-4F76-8731-67BF9D6D0450}" type="presParOf" srcId="{A1D5EDE5-3549-4F80-8712-DCA06245AAF5}" destId="{F1087BB9-ED01-4D53-8A42-483894E3FCFB}" srcOrd="7" destOrd="0" presId="urn:microsoft.com/office/officeart/2005/8/layout/cycle5"/>
    <dgm:cxn modelId="{605696E2-D8FC-4987-8888-E2570742B9F7}" type="presParOf" srcId="{A1D5EDE5-3549-4F80-8712-DCA06245AAF5}" destId="{4D518CE1-3E78-44DF-BCCC-3CC6ED8F5BCA}" srcOrd="8" destOrd="0" presId="urn:microsoft.com/office/officeart/2005/8/layout/cycle5"/>
    <dgm:cxn modelId="{DBDB59D9-890A-49DC-A2FB-CA34786FA4CC}" type="presParOf" srcId="{A1D5EDE5-3549-4F80-8712-DCA06245AAF5}" destId="{25B3F76C-741F-49A3-9E9A-AC58D684EDA8}" srcOrd="9" destOrd="0" presId="urn:microsoft.com/office/officeart/2005/8/layout/cycle5"/>
    <dgm:cxn modelId="{1E37675E-5E00-4A56-8DEB-F75D9F535B9D}" type="presParOf" srcId="{A1D5EDE5-3549-4F80-8712-DCA06245AAF5}" destId="{E6EB0AD6-2A9E-405B-89EC-99A49910C0EF}" srcOrd="10" destOrd="0" presId="urn:microsoft.com/office/officeart/2005/8/layout/cycle5"/>
    <dgm:cxn modelId="{4AFFA084-9DD6-411E-982F-9B20F370160C}" type="presParOf" srcId="{A1D5EDE5-3549-4F80-8712-DCA06245AAF5}" destId="{09421AFE-28B2-48C9-9B25-3DDA5FD0027B}" srcOrd="11" destOrd="0" presId="urn:microsoft.com/office/officeart/2005/8/layout/cycle5"/>
    <dgm:cxn modelId="{1C9F42DC-7248-4EDC-ADAE-75AE00F05505}" type="presParOf" srcId="{A1D5EDE5-3549-4F80-8712-DCA06245AAF5}" destId="{B31831DD-1B98-4D96-B9EE-B52A750A02EE}" srcOrd="12" destOrd="0" presId="urn:microsoft.com/office/officeart/2005/8/layout/cycle5"/>
    <dgm:cxn modelId="{2ACA6297-F156-4ECC-8F41-B3C44EE529AE}" type="presParOf" srcId="{A1D5EDE5-3549-4F80-8712-DCA06245AAF5}" destId="{0F18BB87-2422-4B13-BAF7-81946FD6D318}" srcOrd="13" destOrd="0" presId="urn:microsoft.com/office/officeart/2005/8/layout/cycle5"/>
    <dgm:cxn modelId="{6ACC73DE-C042-4F62-86B6-C19F2C951762}" type="presParOf" srcId="{A1D5EDE5-3549-4F80-8712-DCA06245AAF5}" destId="{1117C54A-3178-4925-8608-B39747480FAD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7BF9DD-20B7-4C4D-A5D8-131119454B0F}">
      <dsp:nvSpPr>
        <dsp:cNvPr id="0" name=""/>
        <dsp:cNvSpPr/>
      </dsp:nvSpPr>
      <dsp:spPr>
        <a:xfrm>
          <a:off x="194118" y="0"/>
          <a:ext cx="5052609" cy="4851514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3AA91A-9F05-4086-AE1C-D07194FD04A2}">
      <dsp:nvSpPr>
        <dsp:cNvPr id="0" name=""/>
        <dsp:cNvSpPr/>
      </dsp:nvSpPr>
      <dsp:spPr>
        <a:xfrm>
          <a:off x="755559" y="460893"/>
          <a:ext cx="1892090" cy="18920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Natural sand is the best material for such type of home,</a:t>
          </a:r>
        </a:p>
      </dsp:txBody>
      <dsp:txXfrm>
        <a:off x="847923" y="553257"/>
        <a:ext cx="1707362" cy="1707362"/>
      </dsp:txXfrm>
    </dsp:sp>
    <dsp:sp modelId="{CDC7644C-6281-45EC-970C-6C8BF320344C}">
      <dsp:nvSpPr>
        <dsp:cNvPr id="0" name=""/>
        <dsp:cNvSpPr/>
      </dsp:nvSpPr>
      <dsp:spPr>
        <a:xfrm>
          <a:off x="2793195" y="460893"/>
          <a:ext cx="1892090" cy="189209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Brick roof required only 3 days for construction</a:t>
          </a:r>
          <a:r>
            <a:rPr lang="en-IN" sz="16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. </a:t>
          </a:r>
        </a:p>
      </dsp:txBody>
      <dsp:txXfrm>
        <a:off x="2885559" y="553257"/>
        <a:ext cx="1707362" cy="1707362"/>
      </dsp:txXfrm>
    </dsp:sp>
    <dsp:sp modelId="{5307B735-9AAD-4743-8B11-ABEB4A3BDF24}">
      <dsp:nvSpPr>
        <dsp:cNvPr id="0" name=""/>
        <dsp:cNvSpPr/>
      </dsp:nvSpPr>
      <dsp:spPr>
        <a:xfrm>
          <a:off x="797621" y="2472816"/>
          <a:ext cx="1892090" cy="189209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Wall ventilation takes cold air inside and throw out the hot air.</a:t>
          </a:r>
        </a:p>
      </dsp:txBody>
      <dsp:txXfrm>
        <a:off x="889985" y="2565180"/>
        <a:ext cx="1707362" cy="1707362"/>
      </dsp:txXfrm>
    </dsp:sp>
    <dsp:sp modelId="{FCEB0D62-1F11-4A8C-A83B-92B57926ABDA}">
      <dsp:nvSpPr>
        <dsp:cNvPr id="0" name=""/>
        <dsp:cNvSpPr/>
      </dsp:nvSpPr>
      <dsp:spPr>
        <a:xfrm>
          <a:off x="2793195" y="2498529"/>
          <a:ext cx="1892090" cy="189209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rPr>
            <a:t>This brick made from natural clay with strong  terracotta clay stones. </a:t>
          </a:r>
        </a:p>
      </dsp:txBody>
      <dsp:txXfrm>
        <a:off x="2885559" y="2590893"/>
        <a:ext cx="1707362" cy="17073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0E2CD0-6C38-42B8-83A4-694D6F12380B}">
      <dsp:nvSpPr>
        <dsp:cNvPr id="0" name=""/>
        <dsp:cNvSpPr/>
      </dsp:nvSpPr>
      <dsp:spPr>
        <a:xfrm>
          <a:off x="1754751" y="378551"/>
          <a:ext cx="1420169" cy="92310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Green toilet.</a:t>
          </a:r>
          <a:br>
            <a:rPr lang="en-IN" sz="1600" kern="1200" dirty="0"/>
          </a:br>
          <a:r>
            <a:rPr lang="en-IN" sz="1600" kern="1200" dirty="0"/>
            <a:t>(Excreta)</a:t>
          </a:r>
        </a:p>
      </dsp:txBody>
      <dsp:txXfrm>
        <a:off x="1799813" y="423613"/>
        <a:ext cx="1330045" cy="832985"/>
      </dsp:txXfrm>
    </dsp:sp>
    <dsp:sp modelId="{F8A6DC8A-2DD1-44AB-9536-1A313255BE01}">
      <dsp:nvSpPr>
        <dsp:cNvPr id="0" name=""/>
        <dsp:cNvSpPr/>
      </dsp:nvSpPr>
      <dsp:spPr>
        <a:xfrm>
          <a:off x="620218" y="840106"/>
          <a:ext cx="3689235" cy="3689235"/>
        </a:xfrm>
        <a:custGeom>
          <a:avLst/>
          <a:gdLst/>
          <a:ahLst/>
          <a:cxnLst/>
          <a:rect l="0" t="0" r="0" b="0"/>
          <a:pathLst>
            <a:path>
              <a:moveTo>
                <a:pt x="2745040" y="234694"/>
              </a:moveTo>
              <a:arcTo wR="1844617" hR="1844617" stAng="17953086" swAng="1212094"/>
            </a:path>
          </a:pathLst>
        </a:custGeom>
        <a:noFill/>
        <a:ln w="1270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0F1DB6-60F8-4E2E-9073-D553ABA5C03E}">
      <dsp:nvSpPr>
        <dsp:cNvPr id="0" name=""/>
        <dsp:cNvSpPr/>
      </dsp:nvSpPr>
      <dsp:spPr>
        <a:xfrm>
          <a:off x="3509086" y="1653150"/>
          <a:ext cx="1420169" cy="923109"/>
        </a:xfrm>
        <a:prstGeom prst="roundRect">
          <a:avLst/>
        </a:prstGeom>
        <a:solidFill>
          <a:schemeClr val="accent3">
            <a:hueOff val="-358351"/>
            <a:satOff val="295"/>
            <a:lumOff val="-245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Bio-Digestion process.</a:t>
          </a:r>
        </a:p>
      </dsp:txBody>
      <dsp:txXfrm>
        <a:off x="3554148" y="1698212"/>
        <a:ext cx="1330045" cy="832985"/>
      </dsp:txXfrm>
    </dsp:sp>
    <dsp:sp modelId="{13E1D25B-6837-491A-84AD-DE241DECC1AE}">
      <dsp:nvSpPr>
        <dsp:cNvPr id="0" name=""/>
        <dsp:cNvSpPr/>
      </dsp:nvSpPr>
      <dsp:spPr>
        <a:xfrm>
          <a:off x="620218" y="840106"/>
          <a:ext cx="3689235" cy="3689235"/>
        </a:xfrm>
        <a:custGeom>
          <a:avLst/>
          <a:gdLst/>
          <a:ahLst/>
          <a:cxnLst/>
          <a:rect l="0" t="0" r="0" b="0"/>
          <a:pathLst>
            <a:path>
              <a:moveTo>
                <a:pt x="3684817" y="1972210"/>
              </a:moveTo>
              <a:arcTo wR="1844617" hR="1844617" stAng="21837980" swAng="1360155"/>
            </a:path>
          </a:pathLst>
        </a:custGeom>
        <a:noFill/>
        <a:ln w="12700" cap="rnd" cmpd="sng" algn="ctr">
          <a:solidFill>
            <a:schemeClr val="accent3">
              <a:hueOff val="-358351"/>
              <a:satOff val="295"/>
              <a:lumOff val="-245"/>
              <a:alphaOff val="0"/>
            </a:schemeClr>
          </a:solidFill>
          <a:prstDash val="solid"/>
          <a:tailEnd type="arrow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3D3A41-444C-480F-A404-CB49160E0813}">
      <dsp:nvSpPr>
        <dsp:cNvPr id="0" name=""/>
        <dsp:cNvSpPr/>
      </dsp:nvSpPr>
      <dsp:spPr>
        <a:xfrm>
          <a:off x="2838990" y="3715495"/>
          <a:ext cx="1420169" cy="923109"/>
        </a:xfrm>
        <a:prstGeom prst="roundRect">
          <a:avLst/>
        </a:prstGeom>
        <a:solidFill>
          <a:schemeClr val="accent3">
            <a:hueOff val="-716701"/>
            <a:satOff val="590"/>
            <a:lumOff val="-491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Treated water storage.     </a:t>
          </a:r>
        </a:p>
      </dsp:txBody>
      <dsp:txXfrm>
        <a:off x="2884052" y="3760557"/>
        <a:ext cx="1330045" cy="832985"/>
      </dsp:txXfrm>
    </dsp:sp>
    <dsp:sp modelId="{4D518CE1-3E78-44DF-BCCC-3CC6ED8F5BCA}">
      <dsp:nvSpPr>
        <dsp:cNvPr id="0" name=""/>
        <dsp:cNvSpPr/>
      </dsp:nvSpPr>
      <dsp:spPr>
        <a:xfrm>
          <a:off x="620218" y="840106"/>
          <a:ext cx="3689235" cy="3689235"/>
        </a:xfrm>
        <a:custGeom>
          <a:avLst/>
          <a:gdLst/>
          <a:ahLst/>
          <a:cxnLst/>
          <a:rect l="0" t="0" r="0" b="0"/>
          <a:pathLst>
            <a:path>
              <a:moveTo>
                <a:pt x="2071151" y="3675272"/>
              </a:moveTo>
              <a:arcTo wR="1844617" hR="1844617" stAng="4976749" swAng="846502"/>
            </a:path>
          </a:pathLst>
        </a:custGeom>
        <a:noFill/>
        <a:ln w="12700" cap="rnd" cmpd="sng" algn="ctr">
          <a:solidFill>
            <a:schemeClr val="accent3">
              <a:hueOff val="-716701"/>
              <a:satOff val="590"/>
              <a:lumOff val="-491"/>
              <a:alphaOff val="0"/>
            </a:schemeClr>
          </a:solidFill>
          <a:prstDash val="solid"/>
          <a:tailEnd type="arrow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B3F76C-741F-49A3-9E9A-AC58D684EDA8}">
      <dsp:nvSpPr>
        <dsp:cNvPr id="0" name=""/>
        <dsp:cNvSpPr/>
      </dsp:nvSpPr>
      <dsp:spPr>
        <a:xfrm>
          <a:off x="670512" y="3715495"/>
          <a:ext cx="1420169" cy="923109"/>
        </a:xfrm>
        <a:prstGeom prst="roundRect">
          <a:avLst/>
        </a:prstGeom>
        <a:solidFill>
          <a:schemeClr val="accent3">
            <a:hueOff val="-1075052"/>
            <a:satOff val="885"/>
            <a:lumOff val="-736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Agriculture and gardening</a:t>
          </a:r>
        </a:p>
      </dsp:txBody>
      <dsp:txXfrm>
        <a:off x="715574" y="3760557"/>
        <a:ext cx="1330045" cy="832985"/>
      </dsp:txXfrm>
    </dsp:sp>
    <dsp:sp modelId="{09421AFE-28B2-48C9-9B25-3DDA5FD0027B}">
      <dsp:nvSpPr>
        <dsp:cNvPr id="0" name=""/>
        <dsp:cNvSpPr/>
      </dsp:nvSpPr>
      <dsp:spPr>
        <a:xfrm>
          <a:off x="620218" y="840106"/>
          <a:ext cx="3689235" cy="3689235"/>
        </a:xfrm>
        <a:custGeom>
          <a:avLst/>
          <a:gdLst/>
          <a:ahLst/>
          <a:cxnLst/>
          <a:rect l="0" t="0" r="0" b="0"/>
          <a:pathLst>
            <a:path>
              <a:moveTo>
                <a:pt x="195758" y="2671586"/>
              </a:moveTo>
              <a:arcTo wR="1844617" hR="1844617" stAng="9201865" swAng="1360155"/>
            </a:path>
          </a:pathLst>
        </a:custGeom>
        <a:noFill/>
        <a:ln w="12700" cap="rnd" cmpd="sng" algn="ctr">
          <a:solidFill>
            <a:schemeClr val="accent3">
              <a:hueOff val="-1075052"/>
              <a:satOff val="885"/>
              <a:lumOff val="-736"/>
              <a:alphaOff val="0"/>
            </a:schemeClr>
          </a:solidFill>
          <a:prstDash val="solid"/>
          <a:tailEnd type="arrow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1831DD-1B98-4D96-B9EE-B52A750A02EE}">
      <dsp:nvSpPr>
        <dsp:cNvPr id="0" name=""/>
        <dsp:cNvSpPr/>
      </dsp:nvSpPr>
      <dsp:spPr>
        <a:xfrm>
          <a:off x="415" y="1653150"/>
          <a:ext cx="1420169" cy="923109"/>
        </a:xfrm>
        <a:prstGeom prst="roundRect">
          <a:avLst/>
        </a:prstGeom>
        <a:solidFill>
          <a:schemeClr val="accent3">
            <a:hueOff val="-1433403"/>
            <a:satOff val="1180"/>
            <a:lumOff val="-981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Recycle water for Toilet flush.</a:t>
          </a:r>
        </a:p>
      </dsp:txBody>
      <dsp:txXfrm>
        <a:off x="45477" y="1698212"/>
        <a:ext cx="1330045" cy="832985"/>
      </dsp:txXfrm>
    </dsp:sp>
    <dsp:sp modelId="{1117C54A-3178-4925-8608-B39747480FAD}">
      <dsp:nvSpPr>
        <dsp:cNvPr id="0" name=""/>
        <dsp:cNvSpPr/>
      </dsp:nvSpPr>
      <dsp:spPr>
        <a:xfrm>
          <a:off x="620218" y="840106"/>
          <a:ext cx="3689235" cy="3689235"/>
        </a:xfrm>
        <a:custGeom>
          <a:avLst/>
          <a:gdLst/>
          <a:ahLst/>
          <a:cxnLst/>
          <a:rect l="0" t="0" r="0" b="0"/>
          <a:pathLst>
            <a:path>
              <a:moveTo>
                <a:pt x="443640" y="644668"/>
              </a:moveTo>
              <a:arcTo wR="1844617" hR="1844617" stAng="13234821" swAng="1212094"/>
            </a:path>
          </a:pathLst>
        </a:custGeom>
        <a:noFill/>
        <a:ln w="12700" cap="rnd" cmpd="sng" algn="ctr">
          <a:solidFill>
            <a:schemeClr val="accent3">
              <a:hueOff val="-1433403"/>
              <a:satOff val="1180"/>
              <a:lumOff val="-981"/>
              <a:alphaOff val="0"/>
            </a:schemeClr>
          </a:solidFill>
          <a:prstDash val="solid"/>
          <a:tailEnd type="arrow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3/28/2023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Layout" Target="../diagrams/layout1.xml"/><Relationship Id="rId7" Type="http://schemas.openxmlformats.org/officeDocument/2006/relationships/image" Target="../media/image5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8.jp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9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8C5DF5-115D-67D0-7F8A-9FA9E6F6D30A}"/>
              </a:ext>
            </a:extLst>
          </p:cNvPr>
          <p:cNvSpPr/>
          <p:nvPr/>
        </p:nvSpPr>
        <p:spPr>
          <a:xfrm>
            <a:off x="1951289" y="544749"/>
            <a:ext cx="6760816" cy="21335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77640A-FCE0-2B05-C2BA-E29AE7CD79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2812" y="1146802"/>
            <a:ext cx="5710825" cy="71762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sz="4400" u="sng" dirty="0">
                <a:solidFill>
                  <a:schemeClr val="accent4"/>
                </a:solidFill>
                <a:latin typeface="Arial Black" panose="020B0A04020102020204" pitchFamily="34" charset="0"/>
              </a:rPr>
              <a:t>ENVIRONMENTAL</a:t>
            </a:r>
            <a:r>
              <a:rPr lang="en-US" u="sng" dirty="0">
                <a:solidFill>
                  <a:schemeClr val="accent4"/>
                </a:solidFill>
              </a:rPr>
              <a:t>     </a:t>
            </a:r>
            <a:endParaRPr lang="en-IN" u="sng" dirty="0">
              <a:solidFill>
                <a:schemeClr val="accent4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18014C-C5B6-AEE0-1B7B-5D83732C88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94842" y="675130"/>
            <a:ext cx="7766936" cy="1096899"/>
          </a:xfrm>
        </p:spPr>
        <p:txBody>
          <a:bodyPr/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VISIT MR. RAGHUTE’S ECO-FRIENDLY HOME</a:t>
            </a:r>
            <a:endParaRPr lang="en-IN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8739AF-987B-5385-ADC8-B80FEDE6D075}"/>
              </a:ext>
            </a:extLst>
          </p:cNvPr>
          <p:cNvSpPr txBox="1"/>
          <p:nvPr/>
        </p:nvSpPr>
        <p:spPr>
          <a:xfrm>
            <a:off x="4273572" y="1882009"/>
            <a:ext cx="2912367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u="sng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STUDIES</a:t>
            </a:r>
            <a:endParaRPr lang="en-IN" sz="4000" u="sng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EC2D69-3FC4-F743-DDFC-69DFCE35D8B4}"/>
              </a:ext>
            </a:extLst>
          </p:cNvPr>
          <p:cNvSpPr/>
          <p:nvPr/>
        </p:nvSpPr>
        <p:spPr>
          <a:xfrm>
            <a:off x="5535038" y="3283637"/>
            <a:ext cx="3142034" cy="2008210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4C8EEC-4917-1564-84BF-9D2594796CCD}"/>
              </a:ext>
            </a:extLst>
          </p:cNvPr>
          <p:cNvSpPr txBox="1"/>
          <p:nvPr/>
        </p:nvSpPr>
        <p:spPr>
          <a:xfrm>
            <a:off x="5248225" y="3168054"/>
            <a:ext cx="4447738" cy="1938992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lvl="1"/>
            <a:r>
              <a:rPr lang="en-US" sz="2400" dirty="0">
                <a:latin typeface="Book Antiqua" panose="02040602050305030304" pitchFamily="18" charset="0"/>
              </a:rPr>
              <a:t> </a:t>
            </a:r>
          </a:p>
          <a:p>
            <a:pPr lvl="1"/>
            <a:r>
              <a:rPr lang="en-US" sz="2400" b="1" u="sng" dirty="0">
                <a:latin typeface="Colonna MT" panose="04020805060202030203" pitchFamily="82" charset="0"/>
              </a:rPr>
              <a:t>PRESENTED BY-</a:t>
            </a:r>
          </a:p>
          <a:p>
            <a:pPr lvl="1"/>
            <a:r>
              <a:rPr lang="en-US" sz="2400" b="1" dirty="0">
                <a:latin typeface="Colonna MT" panose="04020805060202030203" pitchFamily="82" charset="0"/>
              </a:rPr>
              <a:t>1) Lavanya Vaidya</a:t>
            </a:r>
          </a:p>
          <a:p>
            <a:r>
              <a:rPr lang="en-US" sz="2400" b="1" dirty="0">
                <a:latin typeface="Colonna MT" panose="04020805060202030203" pitchFamily="82" charset="0"/>
              </a:rPr>
              <a:t>      2) </a:t>
            </a:r>
            <a:r>
              <a:rPr lang="en-US" sz="2400" b="1" dirty="0" err="1">
                <a:latin typeface="Colonna MT" panose="04020805060202030203" pitchFamily="82" charset="0"/>
              </a:rPr>
              <a:t>Vaidehi</a:t>
            </a:r>
            <a:r>
              <a:rPr lang="en-US" sz="2400" b="1" dirty="0">
                <a:latin typeface="Colonna MT" panose="04020805060202030203" pitchFamily="82" charset="0"/>
              </a:rPr>
              <a:t> </a:t>
            </a:r>
            <a:r>
              <a:rPr lang="en-US" sz="2400" b="1" dirty="0" err="1">
                <a:latin typeface="Colonna MT" panose="04020805060202030203" pitchFamily="82" charset="0"/>
              </a:rPr>
              <a:t>Upankar</a:t>
            </a:r>
            <a:endParaRPr lang="en-US" sz="2400" b="1" dirty="0">
              <a:latin typeface="Colonna MT" panose="04020805060202030203" pitchFamily="82" charset="0"/>
            </a:endParaRPr>
          </a:p>
          <a:p>
            <a:r>
              <a:rPr lang="en-US" sz="2400" b="1" dirty="0">
                <a:latin typeface="Colonna MT" panose="04020805060202030203" pitchFamily="82" charset="0"/>
              </a:rPr>
              <a:t>      3) Krushna </a:t>
            </a:r>
            <a:r>
              <a:rPr lang="en-US" sz="2400" b="1" dirty="0" err="1">
                <a:latin typeface="Colonna MT" panose="04020805060202030203" pitchFamily="82" charset="0"/>
              </a:rPr>
              <a:t>Thakare</a:t>
            </a:r>
            <a:r>
              <a:rPr lang="en-US" sz="2400" b="1" dirty="0">
                <a:latin typeface="Colonna MT" panose="04020805060202030203" pitchFamily="82" charset="0"/>
              </a:rPr>
              <a:t> </a:t>
            </a:r>
            <a:endParaRPr lang="en-IN" sz="2400" b="1" dirty="0">
              <a:latin typeface="Colonna MT" panose="04020805060202030203" pitchFamily="8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C2A941-4113-41D7-9D3D-B17EAFF99B90}"/>
              </a:ext>
            </a:extLst>
          </p:cNvPr>
          <p:cNvSpPr txBox="1"/>
          <p:nvPr/>
        </p:nvSpPr>
        <p:spPr>
          <a:xfrm>
            <a:off x="5500006" y="5417313"/>
            <a:ext cx="3212098" cy="369332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Mentor: Parth </a:t>
            </a:r>
            <a:r>
              <a:rPr lang="en-US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Bhongade</a:t>
            </a:r>
            <a:endParaRPr lang="en-IN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92467E-CFB0-EACF-23D5-0C0C74767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288" y="3574363"/>
            <a:ext cx="2021210" cy="182176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F94A9D-7F21-1D95-1945-0DE8066C6225}"/>
              </a:ext>
            </a:extLst>
          </p:cNvPr>
          <p:cNvSpPr txBox="1"/>
          <p:nvPr/>
        </p:nvSpPr>
        <p:spPr>
          <a:xfrm>
            <a:off x="1482232" y="3098971"/>
            <a:ext cx="3335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</a:t>
            </a:r>
            <a:r>
              <a:rPr lang="en-IN" sz="1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Government </a:t>
            </a:r>
            <a:r>
              <a:rPr lang="en-IN" sz="14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Polytecnic</a:t>
            </a:r>
            <a:r>
              <a:rPr lang="en-IN" sz="1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, Nagpur</a:t>
            </a:r>
          </a:p>
        </p:txBody>
      </p:sp>
    </p:spTree>
    <p:extLst>
      <p:ext uri="{BB962C8B-B14F-4D97-AF65-F5344CB8AC3E}">
        <p14:creationId xmlns:p14="http://schemas.microsoft.com/office/powerpoint/2010/main" val="2318356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C4774E-27FE-2BA3-6BF9-CF6D486D86B8}"/>
              </a:ext>
            </a:extLst>
          </p:cNvPr>
          <p:cNvSpPr txBox="1"/>
          <p:nvPr/>
        </p:nvSpPr>
        <p:spPr>
          <a:xfrm>
            <a:off x="353438" y="359922"/>
            <a:ext cx="11673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endParaRPr lang="en-IN" sz="1400" u="sng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5F8ECD-C3E0-D9BE-C42E-C57606541910}"/>
              </a:ext>
            </a:extLst>
          </p:cNvPr>
          <p:cNvSpPr/>
          <p:nvPr/>
        </p:nvSpPr>
        <p:spPr>
          <a:xfrm>
            <a:off x="1513840" y="1366757"/>
            <a:ext cx="8737600" cy="44955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D77C2A-CA16-0F37-156B-8E4C596A5427}"/>
              </a:ext>
            </a:extLst>
          </p:cNvPr>
          <p:cNvSpPr txBox="1"/>
          <p:nvPr/>
        </p:nvSpPr>
        <p:spPr>
          <a:xfrm>
            <a:off x="2288593" y="1366757"/>
            <a:ext cx="744468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3200" u="sng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  <a:p>
            <a:r>
              <a:rPr lang="en-IN" sz="24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Eco-friendly homes are designed to use </a:t>
            </a:r>
            <a:r>
              <a:rPr lang="en-IN" sz="2400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lesss</a:t>
            </a:r>
            <a:r>
              <a:rPr lang="en-IN" sz="24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 energy and resources than traditional homes do.</a:t>
            </a:r>
          </a:p>
          <a:p>
            <a:endParaRPr lang="en-IN" sz="2400" u="sng" dirty="0">
              <a:solidFill>
                <a:schemeClr val="tx1">
                  <a:lumMod val="65000"/>
                  <a:lumOff val="35000"/>
                </a:schemeClr>
              </a:solidFill>
              <a:latin typeface="Arial Rounded MT Bold" panose="020F0704030504030204" pitchFamily="34" charset="0"/>
            </a:endParaRPr>
          </a:p>
          <a:p>
            <a:r>
              <a:rPr lang="en-IN" sz="24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They also use recycled material whenever possible and minimise waste.</a:t>
            </a:r>
          </a:p>
          <a:p>
            <a:endParaRPr lang="en-IN" sz="2400" u="sng" dirty="0">
              <a:latin typeface="Arial Rounded MT Bold" panose="020F0704030504030204" pitchFamily="34" charset="0"/>
            </a:endParaRPr>
          </a:p>
          <a:p>
            <a:r>
              <a:rPr lang="en-IN" sz="2400" u="sng" dirty="0">
                <a:solidFill>
                  <a:schemeClr val="accent5"/>
                </a:solidFill>
                <a:latin typeface="Arial Rounded MT Bold" panose="020F0704030504030204" pitchFamily="34" charset="0"/>
              </a:rPr>
              <a:t>Roughly about Rs. 1750/</a:t>
            </a:r>
            <a:r>
              <a:rPr lang="en-IN" sz="2400" u="sng" dirty="0" err="1">
                <a:solidFill>
                  <a:schemeClr val="accent5"/>
                </a:solidFill>
                <a:latin typeface="Arial Rounded MT Bold" panose="020F0704030504030204" pitchFamily="34" charset="0"/>
              </a:rPr>
              <a:t>sq</a:t>
            </a:r>
            <a:r>
              <a:rPr lang="en-IN" sz="2400" u="sng" dirty="0">
                <a:solidFill>
                  <a:schemeClr val="accent5"/>
                </a:solidFill>
                <a:latin typeface="Arial Rounded MT Bold" panose="020F0704030504030204" pitchFamily="34" charset="0"/>
              </a:rPr>
              <a:t> ft. About 21 lakhs for every floor, with built with complete finishes.</a:t>
            </a:r>
            <a:endParaRPr lang="en-IN" sz="2400" u="sng" dirty="0">
              <a:latin typeface="Arial Rounded MT Bold" panose="020F0704030504030204" pitchFamily="34" charset="0"/>
            </a:endParaRPr>
          </a:p>
          <a:p>
            <a:r>
              <a:rPr lang="en-IN" sz="24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rial Rounded MT Bold" panose="020F0704030504030204" pitchFamily="34" charset="0"/>
              </a:rPr>
              <a:t>They can help save the environment</a:t>
            </a:r>
            <a:r>
              <a:rPr lang="en-IN" sz="2400" u="sng" dirty="0">
                <a:latin typeface="Arial Rounded MT Bold" panose="020F0704030504030204" pitchFamily="34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1C933C-CDFB-D2A5-13FA-304442AA0399}"/>
              </a:ext>
            </a:extLst>
          </p:cNvPr>
          <p:cNvSpPr txBox="1"/>
          <p:nvPr/>
        </p:nvSpPr>
        <p:spPr>
          <a:xfrm>
            <a:off x="1584960" y="410904"/>
            <a:ext cx="5293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CONCLUSION :-</a:t>
            </a:r>
          </a:p>
        </p:txBody>
      </p:sp>
    </p:spTree>
    <p:extLst>
      <p:ext uri="{BB962C8B-B14F-4D97-AF65-F5344CB8AC3E}">
        <p14:creationId xmlns:p14="http://schemas.microsoft.com/office/powerpoint/2010/main" val="4013546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D112A9C-BC78-DCDE-9CCC-08B35D2B4C00}"/>
              </a:ext>
            </a:extLst>
          </p:cNvPr>
          <p:cNvSpPr/>
          <p:nvPr/>
        </p:nvSpPr>
        <p:spPr>
          <a:xfrm>
            <a:off x="1605064" y="4562272"/>
            <a:ext cx="8742066" cy="190925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2F47E7-515F-F168-94B0-6FD51BFA7E8A}"/>
              </a:ext>
            </a:extLst>
          </p:cNvPr>
          <p:cNvSpPr txBox="1"/>
          <p:nvPr/>
        </p:nvSpPr>
        <p:spPr>
          <a:xfrm>
            <a:off x="1978029" y="4751406"/>
            <a:ext cx="79961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0" u="sng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THANK YOU!!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B743CF-3BDA-4BD3-4D28-F5B402B5C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026" y="761462"/>
            <a:ext cx="2214259" cy="29523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1A0974-AD39-EB9F-F861-E487403A02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44" t="37180" r="24149"/>
          <a:stretch/>
        </p:blipFill>
        <p:spPr>
          <a:xfrm>
            <a:off x="5364951" y="613617"/>
            <a:ext cx="3517772" cy="33077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00595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574AD3-A0DD-6C5D-4943-10CDEC0A1938}"/>
              </a:ext>
            </a:extLst>
          </p:cNvPr>
          <p:cNvSpPr/>
          <p:nvPr/>
        </p:nvSpPr>
        <p:spPr>
          <a:xfrm>
            <a:off x="429208" y="373224"/>
            <a:ext cx="8612155" cy="248194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248BB1-7E4F-F1E3-B98A-F8B806801756}"/>
              </a:ext>
            </a:extLst>
          </p:cNvPr>
          <p:cNvSpPr txBox="1"/>
          <p:nvPr/>
        </p:nvSpPr>
        <p:spPr>
          <a:xfrm>
            <a:off x="461345" y="371565"/>
            <a:ext cx="860137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u="sng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INTRODUCTION</a:t>
            </a:r>
          </a:p>
          <a:p>
            <a:r>
              <a:rPr lang="en-IN" sz="3200" dirty="0"/>
              <a:t>    </a:t>
            </a:r>
            <a:r>
              <a:rPr lang="en-IN" dirty="0"/>
              <a:t>As per our topic, First at all we visit to this location. </a:t>
            </a:r>
          </a:p>
          <a:p>
            <a:endParaRPr lang="en-IN" dirty="0"/>
          </a:p>
          <a:p>
            <a:r>
              <a:rPr lang="en-IN" dirty="0"/>
              <a:t>       Then Mr. </a:t>
            </a:r>
            <a:r>
              <a:rPr lang="en-IN" dirty="0" err="1"/>
              <a:t>Raghute</a:t>
            </a:r>
            <a:r>
              <a:rPr lang="en-IN" dirty="0"/>
              <a:t> sir gives us a brief information about their home. </a:t>
            </a:r>
            <a:r>
              <a:rPr lang="en-IN" dirty="0" err="1"/>
              <a:t>Afterwords</a:t>
            </a:r>
            <a:r>
              <a:rPr lang="en-IN" dirty="0"/>
              <a:t>, we try to find out about the detail of material which used to construct and New Ideas.   </a:t>
            </a:r>
          </a:p>
          <a:p>
            <a:endParaRPr lang="en-IN" u="sng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3BD81D-FC50-22E8-ADD2-E7249E7E4659}"/>
              </a:ext>
            </a:extLst>
          </p:cNvPr>
          <p:cNvSpPr/>
          <p:nvPr/>
        </p:nvSpPr>
        <p:spPr>
          <a:xfrm>
            <a:off x="4448979" y="3555938"/>
            <a:ext cx="5527396" cy="28752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6AFC96-DD09-26EF-1D5F-B0AF8028781D}"/>
              </a:ext>
            </a:extLst>
          </p:cNvPr>
          <p:cNvSpPr txBox="1"/>
          <p:nvPr/>
        </p:nvSpPr>
        <p:spPr>
          <a:xfrm>
            <a:off x="4448979" y="3880340"/>
            <a:ext cx="80162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IN" dirty="0"/>
          </a:p>
          <a:p>
            <a:pPr marL="800100" lvl="1" indent="-342900">
              <a:buAutoNum type="arabicPeriod"/>
            </a:pPr>
            <a:r>
              <a:rPr lang="en-IN" u="sng" dirty="0"/>
              <a:t>Information about Eco-friendly Homes.</a:t>
            </a:r>
          </a:p>
          <a:p>
            <a:pPr marL="800100" lvl="1" indent="-342900">
              <a:buAutoNum type="arabicPeriod"/>
            </a:pPr>
            <a:endParaRPr lang="en-IN" dirty="0"/>
          </a:p>
          <a:p>
            <a:r>
              <a:rPr lang="en-IN" dirty="0"/>
              <a:t>       2.  </a:t>
            </a:r>
            <a:r>
              <a:rPr lang="en-IN" u="sng" dirty="0"/>
              <a:t>Detail About Material.</a:t>
            </a:r>
          </a:p>
          <a:p>
            <a:pPr marL="342900" indent="-342900">
              <a:buFont typeface="+mj-lt"/>
              <a:buAutoNum type="arabicPeriod"/>
            </a:pPr>
            <a:endParaRPr lang="en-IN" dirty="0"/>
          </a:p>
          <a:p>
            <a:r>
              <a:rPr lang="en-IN" dirty="0"/>
              <a:t>       3.  </a:t>
            </a:r>
            <a:r>
              <a:rPr lang="en-IN" u="sng" dirty="0"/>
              <a:t>Some New Ideas Related to It. </a:t>
            </a:r>
          </a:p>
          <a:p>
            <a:pPr marL="342900" indent="-342900">
              <a:buFont typeface="+mj-lt"/>
              <a:buAutoNum type="arabicPeriod"/>
            </a:pPr>
            <a:endParaRPr lang="en-IN" dirty="0"/>
          </a:p>
          <a:p>
            <a:r>
              <a:rPr lang="en-IN" dirty="0"/>
              <a:t>       4.  </a:t>
            </a:r>
            <a:r>
              <a:rPr lang="en-IN" u="sng" dirty="0"/>
              <a:t>Advantages and Disadvantages</a:t>
            </a:r>
            <a:r>
              <a:rPr lang="en-IN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1D1FBC-C74A-69B3-3D18-5F411767E2CB}"/>
              </a:ext>
            </a:extLst>
          </p:cNvPr>
          <p:cNvSpPr txBox="1"/>
          <p:nvPr/>
        </p:nvSpPr>
        <p:spPr>
          <a:xfrm>
            <a:off x="5257969" y="3695674"/>
            <a:ext cx="4618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Important Points-</a:t>
            </a:r>
            <a:endParaRPr lang="en-IN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71F6FB-34C3-93F4-9F8D-6A2433B26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9889" y="465093"/>
            <a:ext cx="1021040" cy="1225247"/>
          </a:xfrm>
          <a:prstGeom prst="rect">
            <a:avLst/>
          </a:prstGeom>
          <a:noFill/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9778BFF-2776-2E24-8611-ACC6CE4870E9}"/>
              </a:ext>
            </a:extLst>
          </p:cNvPr>
          <p:cNvSpPr/>
          <p:nvPr/>
        </p:nvSpPr>
        <p:spPr>
          <a:xfrm>
            <a:off x="729769" y="3555938"/>
            <a:ext cx="3171217" cy="2627305"/>
          </a:xfrm>
          <a:prstGeom prst="ellips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105B10-E5BA-474D-6A63-36EEFB552088}"/>
              </a:ext>
            </a:extLst>
          </p:cNvPr>
          <p:cNvSpPr txBox="1"/>
          <p:nvPr/>
        </p:nvSpPr>
        <p:spPr>
          <a:xfrm>
            <a:off x="-157101" y="3955451"/>
            <a:ext cx="47454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What is</a:t>
            </a:r>
          </a:p>
          <a:p>
            <a:pPr algn="ctr"/>
            <a:r>
              <a:rPr lang="en-IN" sz="3200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Eco-friendly</a:t>
            </a:r>
          </a:p>
          <a:p>
            <a:pPr algn="ctr"/>
            <a:r>
              <a:rPr lang="en-IN" sz="3200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home?</a:t>
            </a:r>
          </a:p>
        </p:txBody>
      </p:sp>
    </p:spTree>
    <p:extLst>
      <p:ext uri="{BB962C8B-B14F-4D97-AF65-F5344CB8AC3E}">
        <p14:creationId xmlns:p14="http://schemas.microsoft.com/office/powerpoint/2010/main" val="2858239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FFAC463-FA43-1DE3-48A0-AA43E9C59910}"/>
              </a:ext>
            </a:extLst>
          </p:cNvPr>
          <p:cNvSpPr/>
          <p:nvPr/>
        </p:nvSpPr>
        <p:spPr>
          <a:xfrm>
            <a:off x="497325" y="1719443"/>
            <a:ext cx="3441162" cy="414837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F5A67-0BF5-F317-D51A-B82737768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6" y="1881113"/>
            <a:ext cx="3205268" cy="38679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DE6A5B-0453-172E-BE88-D09F82AB965B}"/>
              </a:ext>
            </a:extLst>
          </p:cNvPr>
          <p:cNvSpPr txBox="1"/>
          <p:nvPr/>
        </p:nvSpPr>
        <p:spPr>
          <a:xfrm>
            <a:off x="904672" y="5904731"/>
            <a:ext cx="3511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THE HOUSE WE VISITED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BA7BF7D-4023-DF49-E9A6-C9CEF16BD666}"/>
              </a:ext>
            </a:extLst>
          </p:cNvPr>
          <p:cNvSpPr/>
          <p:nvPr/>
        </p:nvSpPr>
        <p:spPr>
          <a:xfrm>
            <a:off x="4795736" y="1605063"/>
            <a:ext cx="5475861" cy="46689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4ED5E4-0E19-7957-CA26-8D05699A903B}"/>
              </a:ext>
            </a:extLst>
          </p:cNvPr>
          <p:cNvSpPr txBox="1"/>
          <p:nvPr/>
        </p:nvSpPr>
        <p:spPr>
          <a:xfrm>
            <a:off x="5308261" y="2046736"/>
            <a:ext cx="445081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Real Facts which we understood due to this visit, are as follows:</a:t>
            </a:r>
          </a:p>
          <a:p>
            <a:endParaRPr lang="en-IN" sz="2000" dirty="0"/>
          </a:p>
          <a:p>
            <a:pPr marL="342900" indent="-342900">
              <a:buAutoNum type="arabicPeriod"/>
            </a:pPr>
            <a:r>
              <a:rPr lang="en-IN" sz="2000" dirty="0"/>
              <a:t>It’s not mandatory to have 100% Eco-friendly home.</a:t>
            </a:r>
          </a:p>
          <a:p>
            <a:pPr marL="342900" indent="-342900">
              <a:buAutoNum type="arabicPeriod"/>
            </a:pPr>
            <a:endParaRPr lang="en-IN" sz="2000" dirty="0"/>
          </a:p>
          <a:p>
            <a:pPr marL="342900" indent="-342900">
              <a:buAutoNum type="arabicPeriod"/>
            </a:pPr>
            <a:r>
              <a:rPr lang="en-IN" sz="2000" dirty="0"/>
              <a:t>Common Misunderstanding among people is-</a:t>
            </a:r>
          </a:p>
          <a:p>
            <a:r>
              <a:rPr lang="en-IN" sz="2000" dirty="0"/>
              <a:t>     Eco-friendly home means,</a:t>
            </a:r>
          </a:p>
          <a:p>
            <a:r>
              <a:rPr lang="en-IN" sz="2000" dirty="0"/>
              <a:t>     Each and every material use to   </a:t>
            </a:r>
          </a:p>
          <a:p>
            <a:r>
              <a:rPr lang="en-IN" sz="2000" dirty="0"/>
              <a:t>     construct such home is natural. </a:t>
            </a:r>
          </a:p>
          <a:p>
            <a:r>
              <a:rPr lang="en-IN" sz="2000" dirty="0"/>
              <a:t>     But this is Wrong  </a:t>
            </a:r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15807983-BFC8-5E5F-1828-30A180556EB1}"/>
              </a:ext>
            </a:extLst>
          </p:cNvPr>
          <p:cNvSpPr/>
          <p:nvPr/>
        </p:nvSpPr>
        <p:spPr>
          <a:xfrm>
            <a:off x="7700049" y="5437802"/>
            <a:ext cx="365193" cy="311286"/>
          </a:xfrm>
          <a:prstGeom prst="mathMultiply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3EC308-2CE7-D4FA-3677-44801EC8E347}"/>
              </a:ext>
            </a:extLst>
          </p:cNvPr>
          <p:cNvSpPr txBox="1"/>
          <p:nvPr/>
        </p:nvSpPr>
        <p:spPr>
          <a:xfrm>
            <a:off x="642026" y="217163"/>
            <a:ext cx="53210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ECO-FRIENDLY HOME IN ACTUAL IS AS FOLLOWS,</a:t>
            </a:r>
          </a:p>
        </p:txBody>
      </p:sp>
    </p:spTree>
    <p:extLst>
      <p:ext uri="{BB962C8B-B14F-4D97-AF65-F5344CB8AC3E}">
        <p14:creationId xmlns:p14="http://schemas.microsoft.com/office/powerpoint/2010/main" val="1789340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31CDDE5-686B-F57C-92E2-9FCD431DF0FB}"/>
              </a:ext>
            </a:extLst>
          </p:cNvPr>
          <p:cNvSpPr/>
          <p:nvPr/>
        </p:nvSpPr>
        <p:spPr>
          <a:xfrm>
            <a:off x="467360" y="1177047"/>
            <a:ext cx="10942320" cy="523348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501A6D8-4B00-8067-6472-6D131F43A47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0675" y="260350"/>
            <a:ext cx="11871325" cy="1320800"/>
          </a:xfrm>
        </p:spPr>
        <p:txBody>
          <a:bodyPr/>
          <a:lstStyle/>
          <a:p>
            <a:r>
              <a:rPr lang="en-IN" dirty="0"/>
              <a:t> </a:t>
            </a:r>
            <a:r>
              <a:rPr lang="en-IN" sz="3200" u="sng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IMPORTANT POINTS </a:t>
            </a:r>
            <a:r>
              <a:rPr lang="en-IN" sz="1600" u="sng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ABOUT ECO-FRIENDLY HOME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8EB4EF-4036-9F3F-72A7-C0F2F2516F29}"/>
              </a:ext>
            </a:extLst>
          </p:cNvPr>
          <p:cNvSpPr txBox="1"/>
          <p:nvPr/>
        </p:nvSpPr>
        <p:spPr>
          <a:xfrm>
            <a:off x="651960" y="836177"/>
            <a:ext cx="932472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" panose="02040604050505020304" pitchFamily="18" charset="0"/>
              </a:rPr>
              <a:t>    </a:t>
            </a:r>
          </a:p>
          <a:p>
            <a:pPr marL="342900" indent="-342900">
              <a:buAutoNum type="arabicPeriod"/>
            </a:pP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  <a:latin typeface="Century" panose="02040604050505020304" pitchFamily="18" charset="0"/>
            </a:endParaRPr>
          </a:p>
          <a:p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" panose="02040604050505020304" pitchFamily="18" charset="0"/>
              </a:rPr>
              <a:t>       </a:t>
            </a:r>
            <a:r>
              <a:rPr lang="en-IN" sz="2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Some Real life facts </a:t>
            </a: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which we </a:t>
            </a:r>
            <a:r>
              <a:rPr lang="en-IN" sz="20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collect from the Real life experience </a:t>
            </a: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of Mr. Shyam </a:t>
            </a:r>
            <a:r>
              <a:rPr lang="en-I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Raghute</a:t>
            </a: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, that all are important for construing such type of home.</a:t>
            </a:r>
          </a:p>
          <a:p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  <a:p>
            <a:pPr marL="457200" indent="-457200">
              <a:buAutoNum type="arabicPeriod"/>
            </a:pP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Such home is </a:t>
            </a:r>
            <a:r>
              <a:rPr lang="en-IN" sz="20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Not Made from 100%  Natural material.</a:t>
            </a:r>
          </a:p>
          <a:p>
            <a:pPr marL="457200" indent="-457200">
              <a:buAutoNum type="arabicPeriod"/>
            </a:pP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  <a:p>
            <a:pPr marL="457200" indent="-457200">
              <a:buAutoNum type="arabicPeriod"/>
            </a:pP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Material utilization is Important.</a:t>
            </a:r>
          </a:p>
          <a:p>
            <a:pPr marL="342900" indent="-342900">
              <a:buAutoNum type="arabicPeriod"/>
            </a:pP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  <a:p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3.  In less place getting lots of benefits.</a:t>
            </a:r>
          </a:p>
          <a:p>
            <a:pPr marL="342900" indent="-342900">
              <a:buAutoNum type="arabicPeriod"/>
            </a:pP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  <a:p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4. Sustainability is the next of step Eco-friendly    </a:t>
            </a:r>
          </a:p>
          <a:p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      home.</a:t>
            </a:r>
          </a:p>
          <a:p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  <a:latin typeface="Arial Rounded MT Bold" panose="020F0704030504030204" pitchFamily="34" charset="0"/>
            </a:endParaRPr>
          </a:p>
          <a:p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5. Changes are also Important for this home.</a:t>
            </a:r>
          </a:p>
          <a:p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</a:rPr>
              <a:t>     This are also Important points for constructing such type of home.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7EAA8A-9DAA-65E7-51BB-851927630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451" y="2497859"/>
            <a:ext cx="3127527" cy="24833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CD6299-3823-E920-A38D-1C25207C9E16}"/>
              </a:ext>
            </a:extLst>
          </p:cNvPr>
          <p:cNvSpPr txBox="1"/>
          <p:nvPr/>
        </p:nvSpPr>
        <p:spPr>
          <a:xfrm>
            <a:off x="8241633" y="4981160"/>
            <a:ext cx="4112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  <a:cs typeface="Arabic Typesetting" panose="03020402040406030203" pitchFamily="66" charset="-78"/>
              </a:rPr>
              <a:t>MEET WITH MR. RAGHUTE &amp; HOME.</a:t>
            </a:r>
          </a:p>
        </p:txBody>
      </p:sp>
    </p:spTree>
    <p:extLst>
      <p:ext uri="{BB962C8B-B14F-4D97-AF65-F5344CB8AC3E}">
        <p14:creationId xmlns:p14="http://schemas.microsoft.com/office/powerpoint/2010/main" val="642553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79436CC-8153-BD53-60AE-68765151FCF1}"/>
              </a:ext>
            </a:extLst>
          </p:cNvPr>
          <p:cNvSpPr txBox="1"/>
          <p:nvPr/>
        </p:nvSpPr>
        <p:spPr>
          <a:xfrm>
            <a:off x="350969" y="130612"/>
            <a:ext cx="8346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u="sng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MATERIAL AND MORE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D38958-4396-34B4-18E5-F7D4699AC5FB}"/>
              </a:ext>
            </a:extLst>
          </p:cNvPr>
          <p:cNvSpPr txBox="1"/>
          <p:nvPr/>
        </p:nvSpPr>
        <p:spPr>
          <a:xfrm>
            <a:off x="911533" y="3429000"/>
            <a:ext cx="3164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Algerian" panose="04020705040A02060702" pitchFamily="82" charset="0"/>
              </a:rPr>
              <a:t>natural sand </a:t>
            </a:r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97AEED7F-BA1C-2995-F9EC-CCB0115AA4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4639222"/>
              </p:ext>
            </p:extLst>
          </p:nvPr>
        </p:nvGraphicFramePr>
        <p:xfrm>
          <a:off x="3256455" y="1015497"/>
          <a:ext cx="5440846" cy="4851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6E6D9659-C163-485D-742C-157B5D269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0967" y="614048"/>
            <a:ext cx="2260058" cy="16950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E5610E8-0F7D-B921-6E45-A830D9D0BC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8625" y="3182962"/>
            <a:ext cx="1952466" cy="26032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5446054-C7F9-655D-3FC3-AE5B61A6A069}"/>
              </a:ext>
            </a:extLst>
          </p:cNvPr>
          <p:cNvSpPr txBox="1"/>
          <p:nvPr/>
        </p:nvSpPr>
        <p:spPr>
          <a:xfrm>
            <a:off x="9416557" y="2309092"/>
            <a:ext cx="22600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Algerian" panose="04020705040A02060702" pitchFamily="82" charset="0"/>
              </a:rPr>
              <a:t>BRICK ROOF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445752-3C8B-6AF0-A692-417AB3C9777A}"/>
              </a:ext>
            </a:extLst>
          </p:cNvPr>
          <p:cNvSpPr txBox="1"/>
          <p:nvPr/>
        </p:nvSpPr>
        <p:spPr>
          <a:xfrm>
            <a:off x="9416557" y="5867011"/>
            <a:ext cx="3529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Algerian" panose="04020705040A02060702" pitchFamily="82" charset="0"/>
              </a:rPr>
              <a:t>BLOCK BRICKS </a:t>
            </a:r>
          </a:p>
          <a:p>
            <a:r>
              <a:rPr lang="en-IN" sz="1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Algerian" panose="04020705040A02060702" pitchFamily="82" charset="0"/>
              </a:rPr>
              <a:t>(</a:t>
            </a:r>
            <a:r>
              <a:rPr lang="en-IN" sz="16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Algerian" panose="04020705040A02060702" pitchFamily="82" charset="0"/>
              </a:rPr>
              <a:t>TERACoTTA</a:t>
            </a:r>
            <a:r>
              <a:rPr lang="en-IN" sz="1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Algerian" panose="04020705040A02060702" pitchFamily="82" charset="0"/>
              </a:rPr>
              <a:t>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F0A66A1-C1A6-5EF8-A17D-F8AEC0B1A4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0459" y="4484606"/>
            <a:ext cx="2112330" cy="1584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597D255-CDD6-DE2C-5D61-0582523C9282}"/>
              </a:ext>
            </a:extLst>
          </p:cNvPr>
          <p:cNvSpPr txBox="1"/>
          <p:nvPr/>
        </p:nvSpPr>
        <p:spPr>
          <a:xfrm>
            <a:off x="877169" y="6106296"/>
            <a:ext cx="2112329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  <a:latin typeface="Algerian" panose="04020705040A02060702" pitchFamily="82" charset="0"/>
              </a:rPr>
              <a:t>brick VENTILATION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661CF348-1244-453C-C10B-C0A0E3C16C0C}"/>
              </a:ext>
            </a:extLst>
          </p:cNvPr>
          <p:cNvSpPr/>
          <p:nvPr/>
        </p:nvSpPr>
        <p:spPr>
          <a:xfrm rot="11575328">
            <a:off x="3231262" y="2083645"/>
            <a:ext cx="664481" cy="274111"/>
          </a:xfrm>
          <a:prstGeom prst="rightArrow">
            <a:avLst>
              <a:gd name="adj1" fmla="val 40805"/>
              <a:gd name="adj2" fmla="val 5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FFB94B10-C5A9-E4D1-6097-7168236C0296}"/>
              </a:ext>
            </a:extLst>
          </p:cNvPr>
          <p:cNvSpPr/>
          <p:nvPr/>
        </p:nvSpPr>
        <p:spPr>
          <a:xfrm rot="1539066">
            <a:off x="8122211" y="4691683"/>
            <a:ext cx="623339" cy="26922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50775806-C630-E780-341C-6E6CFADE1A11}"/>
              </a:ext>
            </a:extLst>
          </p:cNvPr>
          <p:cNvSpPr/>
          <p:nvPr/>
        </p:nvSpPr>
        <p:spPr>
          <a:xfrm rot="19671678">
            <a:off x="8051998" y="2147099"/>
            <a:ext cx="588667" cy="24746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243C6D06-22D5-4866-DD18-8513630A6AD3}"/>
              </a:ext>
            </a:extLst>
          </p:cNvPr>
          <p:cNvSpPr/>
          <p:nvPr/>
        </p:nvSpPr>
        <p:spPr>
          <a:xfrm rot="3450094" flipH="1">
            <a:off x="3457940" y="5029343"/>
            <a:ext cx="272375" cy="600311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48BE3C-E053-F0E4-A843-B76C270A89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3136" y="1015497"/>
            <a:ext cx="1861625" cy="23760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4131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525C917-8DA1-24A1-353F-54EF7E02FF21}"/>
              </a:ext>
            </a:extLst>
          </p:cNvPr>
          <p:cNvSpPr/>
          <p:nvPr/>
        </p:nvSpPr>
        <p:spPr>
          <a:xfrm>
            <a:off x="699580" y="1053405"/>
            <a:ext cx="5217269" cy="238245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E9F61F-5426-257E-F15A-AAEB359827C1}"/>
              </a:ext>
            </a:extLst>
          </p:cNvPr>
          <p:cNvSpPr txBox="1"/>
          <p:nvPr/>
        </p:nvSpPr>
        <p:spPr>
          <a:xfrm>
            <a:off x="726337" y="1129775"/>
            <a:ext cx="514593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</a:t>
            </a: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ELEVATED WATER TANK</a:t>
            </a:r>
            <a:endParaRPr lang="en-IN" dirty="0">
              <a:highlight>
                <a:srgbClr val="C0C0C0"/>
              </a:highlight>
              <a:latin typeface="Cooper Black" panose="0208090404030B0204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2">
                    <a:lumMod val="50000"/>
                  </a:schemeClr>
                </a:solidFill>
              </a:rPr>
              <a:t>Provides a constant water supply, Backup water </a:t>
            </a:r>
            <a:r>
              <a:rPr lang="en-IN" sz="2000" dirty="0" err="1">
                <a:solidFill>
                  <a:schemeClr val="accent2">
                    <a:lumMod val="50000"/>
                  </a:schemeClr>
                </a:solidFill>
              </a:rPr>
              <a:t>soure</a:t>
            </a:r>
            <a:r>
              <a:rPr lang="en-IN" sz="2000" dirty="0">
                <a:solidFill>
                  <a:schemeClr val="accent2">
                    <a:lumMod val="50000"/>
                  </a:schemeClr>
                </a:solidFill>
              </a:rPr>
              <a:t> &amp; improve water quality.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5">
                    <a:lumMod val="75000"/>
                  </a:schemeClr>
                </a:solidFill>
              </a:rPr>
              <a:t>High </a:t>
            </a:r>
            <a:r>
              <a:rPr lang="en-IN" sz="2000" dirty="0" err="1">
                <a:solidFill>
                  <a:schemeClr val="accent5">
                    <a:lumMod val="75000"/>
                  </a:schemeClr>
                </a:solidFill>
              </a:rPr>
              <a:t>Maintainance</a:t>
            </a:r>
            <a:r>
              <a:rPr lang="en-IN" sz="2000" dirty="0">
                <a:solidFill>
                  <a:schemeClr val="accent5">
                    <a:lumMod val="75000"/>
                  </a:schemeClr>
                </a:solidFill>
              </a:rPr>
              <a:t> &amp; cost and vulnerable to contamination.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9C70B8-7589-8874-F707-4B0DC343CABB}"/>
              </a:ext>
            </a:extLst>
          </p:cNvPr>
          <p:cNvSpPr txBox="1"/>
          <p:nvPr/>
        </p:nvSpPr>
        <p:spPr>
          <a:xfrm>
            <a:off x="6319733" y="1073948"/>
            <a:ext cx="448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A7301D-E5FD-5B8E-5193-4BA758C47464}"/>
              </a:ext>
            </a:extLst>
          </p:cNvPr>
          <p:cNvSpPr/>
          <p:nvPr/>
        </p:nvSpPr>
        <p:spPr>
          <a:xfrm>
            <a:off x="6002772" y="3959158"/>
            <a:ext cx="4759257" cy="20905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5256AF-1919-5899-4FDF-4DC6EC6CC6C5}"/>
              </a:ext>
            </a:extLst>
          </p:cNvPr>
          <p:cNvSpPr/>
          <p:nvPr/>
        </p:nvSpPr>
        <p:spPr>
          <a:xfrm>
            <a:off x="6522386" y="1139766"/>
            <a:ext cx="4484452" cy="215929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B0E09-9B71-4DF6-8D8A-4C862042FD58}"/>
              </a:ext>
            </a:extLst>
          </p:cNvPr>
          <p:cNvSpPr txBox="1"/>
          <p:nvPr/>
        </p:nvSpPr>
        <p:spPr>
          <a:xfrm>
            <a:off x="6546709" y="1305586"/>
            <a:ext cx="433853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</a:t>
            </a: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BLOCK BRICKS(TERRACOTTA</a:t>
            </a:r>
            <a:r>
              <a:rPr lang="en-IN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2">
                    <a:lumMod val="50000"/>
                  </a:schemeClr>
                </a:solidFill>
              </a:rPr>
              <a:t>Easy to use, </a:t>
            </a:r>
            <a:r>
              <a:rPr lang="en-IN" sz="2000" dirty="0" err="1">
                <a:solidFill>
                  <a:schemeClr val="accent2">
                    <a:lumMod val="50000"/>
                  </a:schemeClr>
                </a:solidFill>
              </a:rPr>
              <a:t>Isulating</a:t>
            </a:r>
            <a:r>
              <a:rPr lang="en-IN" sz="2000" dirty="0">
                <a:solidFill>
                  <a:schemeClr val="accent2">
                    <a:lumMod val="50000"/>
                  </a:schemeClr>
                </a:solidFill>
              </a:rPr>
              <a:t> properties, </a:t>
            </a:r>
            <a:r>
              <a:rPr lang="en-IN" sz="2000" dirty="0" err="1">
                <a:solidFill>
                  <a:schemeClr val="accent2">
                    <a:lumMod val="50000"/>
                  </a:schemeClr>
                </a:solidFill>
              </a:rPr>
              <a:t>Asthetics</a:t>
            </a:r>
            <a:r>
              <a:rPr lang="en-IN" sz="2000" dirty="0">
                <a:solidFill>
                  <a:schemeClr val="accent2">
                    <a:lumMod val="50000"/>
                  </a:schemeClr>
                </a:solidFill>
              </a:rPr>
              <a:t> and Durable</a:t>
            </a:r>
            <a:r>
              <a:rPr lang="en-IN" dirty="0">
                <a:solidFill>
                  <a:schemeClr val="accent2">
                    <a:lumMod val="50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5">
                    <a:lumMod val="75000"/>
                  </a:schemeClr>
                </a:solidFill>
              </a:rPr>
              <a:t>Heavy, Limited Design &amp; colour options, Porous and costly.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23181D-707F-D4AF-02A4-6273093B914D}"/>
              </a:ext>
            </a:extLst>
          </p:cNvPr>
          <p:cNvSpPr txBox="1"/>
          <p:nvPr/>
        </p:nvSpPr>
        <p:spPr>
          <a:xfrm>
            <a:off x="6188210" y="4050326"/>
            <a:ext cx="458537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</a:t>
            </a: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BRICK ROOFING</a:t>
            </a:r>
            <a:endParaRPr lang="en-IN" dirty="0">
              <a:latin typeface="Cooper Black" panose="0208090404030B0204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2">
                    <a:lumMod val="50000"/>
                  </a:schemeClr>
                </a:solidFill>
              </a:rPr>
              <a:t>Weather resistance, Low </a:t>
            </a:r>
            <a:r>
              <a:rPr lang="en-IN" sz="2000" dirty="0" err="1">
                <a:solidFill>
                  <a:schemeClr val="accent2">
                    <a:lumMod val="50000"/>
                  </a:schemeClr>
                </a:solidFill>
              </a:rPr>
              <a:t>maintainance</a:t>
            </a:r>
            <a:r>
              <a:rPr lang="en-IN" sz="2000" dirty="0">
                <a:solidFill>
                  <a:schemeClr val="accent2">
                    <a:lumMod val="50000"/>
                  </a:schemeClr>
                </a:solidFill>
              </a:rPr>
              <a:t> and Energy efficient.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5">
                    <a:lumMod val="75000"/>
                  </a:schemeClr>
                </a:solidFill>
              </a:rPr>
              <a:t>Limited design options, High cost and Hard to Installation.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19919E-D346-1366-0ACC-8848C4DFB2B3}"/>
              </a:ext>
            </a:extLst>
          </p:cNvPr>
          <p:cNvSpPr/>
          <p:nvPr/>
        </p:nvSpPr>
        <p:spPr>
          <a:xfrm>
            <a:off x="1070849" y="4050326"/>
            <a:ext cx="4113171" cy="20905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BA58FB-048A-2DDE-2FDE-03EFDC08BF11}"/>
              </a:ext>
            </a:extLst>
          </p:cNvPr>
          <p:cNvSpPr txBox="1"/>
          <p:nvPr/>
        </p:nvSpPr>
        <p:spPr>
          <a:xfrm>
            <a:off x="1181901" y="4141496"/>
            <a:ext cx="45185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</a:t>
            </a: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BRICK VENTILATION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2">
                    <a:lumMod val="50000"/>
                  </a:schemeClr>
                </a:solidFill>
              </a:rPr>
              <a:t>Moisture &amp; Thermal control, Energy efficient.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accent5">
                    <a:lumMod val="75000"/>
                  </a:schemeClr>
                </a:solidFill>
              </a:rPr>
              <a:t>Insects-pest entries, Noise transmission</a:t>
            </a:r>
            <a:r>
              <a:rPr lang="en-IN" dirty="0"/>
              <a:t>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AF154A-27F9-EEAC-4CF4-9D82CD24E1B0}"/>
              </a:ext>
            </a:extLst>
          </p:cNvPr>
          <p:cNvSpPr txBox="1"/>
          <p:nvPr/>
        </p:nvSpPr>
        <p:spPr>
          <a:xfrm>
            <a:off x="699580" y="197123"/>
            <a:ext cx="10345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PROS AND CONS </a:t>
            </a:r>
            <a:r>
              <a:rPr lang="en-IN" sz="1600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ABOUT MATERIAL AND MORE</a:t>
            </a:r>
          </a:p>
        </p:txBody>
      </p:sp>
    </p:spTree>
    <p:extLst>
      <p:ext uri="{BB962C8B-B14F-4D97-AF65-F5344CB8AC3E}">
        <p14:creationId xmlns:p14="http://schemas.microsoft.com/office/powerpoint/2010/main" val="1308553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CA817E-CF6F-3298-5404-8C892498DBA7}"/>
              </a:ext>
            </a:extLst>
          </p:cNvPr>
          <p:cNvSpPr/>
          <p:nvPr/>
        </p:nvSpPr>
        <p:spPr>
          <a:xfrm>
            <a:off x="545065" y="353848"/>
            <a:ext cx="5427304" cy="579897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FA26F4-8A1F-8A17-46FC-1292BB37D684}"/>
              </a:ext>
            </a:extLst>
          </p:cNvPr>
          <p:cNvSpPr txBox="1"/>
          <p:nvPr/>
        </p:nvSpPr>
        <p:spPr>
          <a:xfrm>
            <a:off x="6152371" y="348734"/>
            <a:ext cx="5427305" cy="57989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6D4B8C-A65B-75C6-C5B3-05F6FE396567}"/>
              </a:ext>
            </a:extLst>
          </p:cNvPr>
          <p:cNvCxnSpPr>
            <a:cxnSpLocks/>
          </p:cNvCxnSpPr>
          <p:nvPr/>
        </p:nvCxnSpPr>
        <p:spPr>
          <a:xfrm>
            <a:off x="545065" y="1090193"/>
            <a:ext cx="54125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1B13A22-5BBE-0D90-26A0-9C6771B06EB6}"/>
              </a:ext>
            </a:extLst>
          </p:cNvPr>
          <p:cNvSpPr txBox="1"/>
          <p:nvPr/>
        </p:nvSpPr>
        <p:spPr>
          <a:xfrm>
            <a:off x="604937" y="457754"/>
            <a:ext cx="3876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u="sng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ADVANTAGES</a:t>
            </a:r>
            <a:r>
              <a:rPr lang="en-IN" sz="2400" dirty="0">
                <a:solidFill>
                  <a:schemeClr val="accent2">
                    <a:lumMod val="75000"/>
                  </a:schemeClr>
                </a:solidFill>
              </a:rPr>
              <a:t>-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B7DCB6-D847-EE71-7424-B3F1B1601E65}"/>
              </a:ext>
            </a:extLst>
          </p:cNvPr>
          <p:cNvSpPr txBox="1"/>
          <p:nvPr/>
        </p:nvSpPr>
        <p:spPr>
          <a:xfrm>
            <a:off x="6159758" y="457753"/>
            <a:ext cx="3410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DISADVANTAGES</a:t>
            </a:r>
            <a:r>
              <a:rPr lang="en-IN" sz="2400" dirty="0">
                <a:solidFill>
                  <a:srgbClr val="C00000"/>
                </a:solidFill>
              </a:rPr>
              <a:t>-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5D9A27-0115-95BC-2C28-2E4F1A7EB7D8}"/>
              </a:ext>
            </a:extLst>
          </p:cNvPr>
          <p:cNvSpPr txBox="1"/>
          <p:nvPr/>
        </p:nvSpPr>
        <p:spPr>
          <a:xfrm>
            <a:off x="761222" y="639490"/>
            <a:ext cx="521853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IN" dirty="0"/>
          </a:p>
          <a:p>
            <a:pPr marL="342900" indent="-342900">
              <a:buAutoNum type="arabicPeriod"/>
            </a:pPr>
            <a:endParaRPr lang="en-IN" dirty="0"/>
          </a:p>
          <a:p>
            <a:pPr marL="342900" indent="-342900">
              <a:buFontTx/>
              <a:buAutoNum type="arabicPeriod"/>
            </a:pPr>
            <a:endParaRPr lang="en-IN" dirty="0"/>
          </a:p>
          <a:p>
            <a:pPr marL="342900" indent="-342900">
              <a:buFontTx/>
              <a:buAutoNum type="arabicPeriod"/>
            </a:pPr>
            <a:r>
              <a:rPr lang="en-IN" sz="2000" dirty="0">
                <a:latin typeface="Arial Rounded MT Bold" panose="020F0704030504030204" pitchFamily="34" charset="0"/>
              </a:rPr>
              <a:t>They are designed to have minimal impact on environment.</a:t>
            </a:r>
          </a:p>
          <a:p>
            <a:pPr marL="342900" indent="-342900">
              <a:buAutoNum type="arabicPeriod"/>
            </a:pPr>
            <a:endParaRPr lang="en-IN" sz="2000" dirty="0">
              <a:latin typeface="Arial Rounded MT Bold" panose="020F0704030504030204" pitchFamily="34" charset="0"/>
            </a:endParaRPr>
          </a:p>
          <a:p>
            <a:pPr marL="342900" indent="-342900">
              <a:buAutoNum type="arabicPeriod"/>
            </a:pPr>
            <a:r>
              <a:rPr lang="en-IN" sz="2000" dirty="0">
                <a:latin typeface="Arial Rounded MT Bold" panose="020F0704030504030204" pitchFamily="34" charset="0"/>
              </a:rPr>
              <a:t>It can have positive social impact.</a:t>
            </a:r>
          </a:p>
          <a:p>
            <a:pPr marL="342900" indent="-342900">
              <a:buAutoNum type="arabicPeriod"/>
            </a:pPr>
            <a:endParaRPr lang="en-IN" sz="2000" dirty="0">
              <a:latin typeface="Arial Rounded MT Bold" panose="020F0704030504030204" pitchFamily="34" charset="0"/>
            </a:endParaRPr>
          </a:p>
          <a:p>
            <a:pPr marL="342900" indent="-342900">
              <a:buAutoNum type="arabicPeriod"/>
            </a:pPr>
            <a:r>
              <a:rPr lang="en-IN" sz="2000" dirty="0">
                <a:latin typeface="Arial Rounded MT Bold" panose="020F0704030504030204" pitchFamily="34" charset="0"/>
              </a:rPr>
              <a:t>Reduction in waste and More efficient recycling.</a:t>
            </a:r>
          </a:p>
          <a:p>
            <a:pPr marL="342900" indent="-342900">
              <a:buAutoNum type="arabicPeriod"/>
            </a:pPr>
            <a:endParaRPr lang="en-IN" sz="2000" dirty="0">
              <a:latin typeface="Arial Rounded MT Bold" panose="020F0704030504030204" pitchFamily="34" charset="0"/>
            </a:endParaRPr>
          </a:p>
          <a:p>
            <a:pPr marL="342900" indent="-342900">
              <a:buFontTx/>
              <a:buAutoNum type="arabicPeriod"/>
            </a:pPr>
            <a:r>
              <a:rPr lang="en-IN" sz="2000" dirty="0">
                <a:latin typeface="Arial Rounded MT Bold" panose="020F0704030504030204" pitchFamily="34" charset="0"/>
              </a:rPr>
              <a:t>Improvements in Indoor air quality.</a:t>
            </a:r>
          </a:p>
          <a:p>
            <a:pPr marL="342900" indent="-342900">
              <a:buAutoNum type="arabicPeriod"/>
            </a:pPr>
            <a:endParaRPr lang="en-IN" sz="2000" dirty="0">
              <a:latin typeface="Arial Rounded MT Bold" panose="020F0704030504030204" pitchFamily="34" charset="0"/>
            </a:endParaRPr>
          </a:p>
          <a:p>
            <a:pPr marL="342900" indent="-342900">
              <a:buAutoNum type="arabicPeriod"/>
            </a:pPr>
            <a:r>
              <a:rPr lang="en-IN" sz="2000" dirty="0">
                <a:latin typeface="Arial Rounded MT Bold" panose="020F0704030504030204" pitchFamily="34" charset="0"/>
              </a:rPr>
              <a:t>They also have features like natural lighting, Insulation and temperature control systems, which provide a comfortable living </a:t>
            </a:r>
          </a:p>
          <a:p>
            <a:pPr marL="342900" indent="-342900">
              <a:buAutoNum type="arabicPeriod"/>
            </a:pPr>
            <a:endParaRPr lang="en-IN" sz="2000" dirty="0">
              <a:latin typeface="Arial Rounded MT Bold" panose="020F0704030504030204" pitchFamily="34" charset="0"/>
            </a:endParaRPr>
          </a:p>
          <a:p>
            <a:pPr marL="342900" indent="-342900">
              <a:buAutoNum type="arabicPeriod"/>
            </a:pP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3C0BA7-240A-6C73-A92B-0F97CE0C06BB}"/>
              </a:ext>
            </a:extLst>
          </p:cNvPr>
          <p:cNvSpPr txBox="1"/>
          <p:nvPr/>
        </p:nvSpPr>
        <p:spPr>
          <a:xfrm>
            <a:off x="6382600" y="1328246"/>
            <a:ext cx="489253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  <a:r>
              <a:rPr lang="en-IN" sz="2000" dirty="0">
                <a:latin typeface="Arial Rounded MT Bold" panose="020F0704030504030204" pitchFamily="34" charset="0"/>
              </a:rPr>
              <a:t>.Some people might not like the  </a:t>
            </a:r>
          </a:p>
          <a:p>
            <a:r>
              <a:rPr lang="en-IN" sz="2000" dirty="0">
                <a:latin typeface="Arial Rounded MT Bold" panose="020F0704030504030204" pitchFamily="34" charset="0"/>
              </a:rPr>
              <a:t>   </a:t>
            </a:r>
            <a:r>
              <a:rPr lang="en-IN" sz="2000" dirty="0" err="1">
                <a:latin typeface="Arial Rounded MT Bold" panose="020F0704030504030204" pitchFamily="34" charset="0"/>
              </a:rPr>
              <a:t>designes</a:t>
            </a:r>
            <a:r>
              <a:rPr lang="en-IN" sz="2000" dirty="0">
                <a:latin typeface="Arial Rounded MT Bold" panose="020F0704030504030204" pitchFamily="34" charset="0"/>
              </a:rPr>
              <a:t> of green buildings.</a:t>
            </a:r>
          </a:p>
          <a:p>
            <a:endParaRPr lang="en-IN" sz="2000" dirty="0">
              <a:latin typeface="Arial Rounded MT Bold" panose="020F0704030504030204" pitchFamily="34" charset="0"/>
            </a:endParaRPr>
          </a:p>
          <a:p>
            <a:r>
              <a:rPr lang="en-IN" sz="2000" dirty="0">
                <a:latin typeface="Arial Rounded MT Bold" panose="020F0704030504030204" pitchFamily="34" charset="0"/>
              </a:rPr>
              <a:t>2.Experience green construction </a:t>
            </a:r>
          </a:p>
          <a:p>
            <a:r>
              <a:rPr lang="en-IN" sz="2000" dirty="0">
                <a:latin typeface="Arial Rounded MT Bold" panose="020F0704030504030204" pitchFamily="34" charset="0"/>
              </a:rPr>
              <a:t>   workers may be rare.</a:t>
            </a:r>
          </a:p>
          <a:p>
            <a:endParaRPr lang="en-IN" sz="2000" dirty="0">
              <a:latin typeface="Arial Rounded MT Bold" panose="020F0704030504030204" pitchFamily="34" charset="0"/>
            </a:endParaRPr>
          </a:p>
          <a:p>
            <a:r>
              <a:rPr lang="en-IN" sz="2000" dirty="0">
                <a:latin typeface="Arial Rounded MT Bold" panose="020F0704030504030204" pitchFamily="34" charset="0"/>
              </a:rPr>
              <a:t>3.Avaibility of green construction  </a:t>
            </a:r>
          </a:p>
          <a:p>
            <a:r>
              <a:rPr lang="en-IN" sz="2000" dirty="0">
                <a:latin typeface="Arial Rounded MT Bold" panose="020F0704030504030204" pitchFamily="34" charset="0"/>
              </a:rPr>
              <a:t>    materials.</a:t>
            </a:r>
          </a:p>
          <a:p>
            <a:endParaRPr lang="en-IN" sz="2000" dirty="0">
              <a:latin typeface="Arial Rounded MT Bold" panose="020F0704030504030204" pitchFamily="34" charset="0"/>
            </a:endParaRPr>
          </a:p>
          <a:p>
            <a:r>
              <a:rPr lang="en-IN" sz="2000" dirty="0">
                <a:latin typeface="Arial Rounded MT Bold" panose="020F0704030504030204" pitchFamily="34" charset="0"/>
              </a:rPr>
              <a:t>4. Eco-friendly homes has higher </a:t>
            </a:r>
          </a:p>
          <a:p>
            <a:r>
              <a:rPr lang="en-IN" sz="2000" dirty="0">
                <a:latin typeface="Arial Rounded MT Bold" panose="020F0704030504030204" pitchFamily="34" charset="0"/>
              </a:rPr>
              <a:t>    upfront costs.</a:t>
            </a:r>
          </a:p>
          <a:p>
            <a:endParaRPr lang="en-IN" sz="2000" dirty="0">
              <a:latin typeface="Arial Rounded MT Bold" panose="020F0704030504030204" pitchFamily="34" charset="0"/>
            </a:endParaRPr>
          </a:p>
          <a:p>
            <a:r>
              <a:rPr lang="en-IN" sz="2000" dirty="0">
                <a:latin typeface="Arial Rounded MT Bold" panose="020F0704030504030204" pitchFamily="34" charset="0"/>
              </a:rPr>
              <a:t>5. They may not be as readily available </a:t>
            </a:r>
          </a:p>
          <a:p>
            <a:r>
              <a:rPr lang="en-IN" sz="2000" dirty="0">
                <a:latin typeface="Arial Rounded MT Bold" panose="020F0704030504030204" pitchFamily="34" charset="0"/>
              </a:rPr>
              <a:t>    as traditional homes.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8E23E82-8929-13C8-166E-19BD0FFB6921}"/>
              </a:ext>
            </a:extLst>
          </p:cNvPr>
          <p:cNvCxnSpPr/>
          <p:nvPr/>
        </p:nvCxnSpPr>
        <p:spPr>
          <a:xfrm>
            <a:off x="6159758" y="1090193"/>
            <a:ext cx="541253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301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>
            <a:extLst>
              <a:ext uri="{FF2B5EF4-FFF2-40B4-BE49-F238E27FC236}">
                <a16:creationId xmlns:a16="http://schemas.microsoft.com/office/drawing/2014/main" id="{66600A31-F746-FCDE-69AE-BA1E5341A85B}"/>
              </a:ext>
            </a:extLst>
          </p:cNvPr>
          <p:cNvSpPr/>
          <p:nvPr/>
        </p:nvSpPr>
        <p:spPr>
          <a:xfrm>
            <a:off x="78364" y="1418285"/>
            <a:ext cx="5517946" cy="5085184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F85710C-D076-04C7-6A90-EE454162C537}"/>
              </a:ext>
            </a:extLst>
          </p:cNvPr>
          <p:cNvSpPr/>
          <p:nvPr/>
        </p:nvSpPr>
        <p:spPr>
          <a:xfrm>
            <a:off x="6536226" y="304880"/>
            <a:ext cx="4386104" cy="3523723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B69821-BADB-B64E-C772-6B25CFF2209C}"/>
              </a:ext>
            </a:extLst>
          </p:cNvPr>
          <p:cNvSpPr txBox="1"/>
          <p:nvPr/>
        </p:nvSpPr>
        <p:spPr>
          <a:xfrm>
            <a:off x="6807192" y="267558"/>
            <a:ext cx="384417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fontAlgn="base"/>
            <a:endParaRPr lang="en-US" b="0" i="0" dirty="0">
              <a:solidFill>
                <a:srgbClr val="0C223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 fontAlgn="base"/>
            <a:endParaRPr lang="en-US" b="0" i="0" dirty="0">
              <a:solidFill>
                <a:srgbClr val="0C223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l" fontAlgn="base">
              <a:buAutoNum type="arabicPeriod"/>
            </a:pPr>
            <a:r>
              <a:rPr lang="en-US" b="0" i="0" dirty="0">
                <a:solidFill>
                  <a:srgbClr val="0C22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Prevents contamination of water  </a:t>
            </a:r>
            <a:endParaRPr lang="en-US" dirty="0">
              <a:solidFill>
                <a:srgbClr val="0C223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 fontAlgn="base"/>
            <a:r>
              <a:rPr lang="en-US" b="0" i="0" dirty="0">
                <a:solidFill>
                  <a:srgbClr val="0C22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resource.</a:t>
            </a:r>
            <a:endParaRPr lang="en-US" dirty="0">
              <a:solidFill>
                <a:srgbClr val="0C223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 algn="l" fontAlgn="base">
              <a:buAutoNum type="arabicPeriod" startAt="2"/>
            </a:pPr>
            <a:r>
              <a:rPr lang="en-US" b="0" i="0" dirty="0">
                <a:solidFill>
                  <a:srgbClr val="0C22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Further treatment can turn the waste   </a:t>
            </a:r>
            <a:endParaRPr lang="en-US" dirty="0">
              <a:solidFill>
                <a:srgbClr val="0C223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 fontAlgn="base"/>
            <a:r>
              <a:rPr lang="en-US" b="0" i="0" dirty="0">
                <a:solidFill>
                  <a:srgbClr val="0C22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into fertilizer     </a:t>
            </a:r>
            <a:endParaRPr lang="en-US" dirty="0">
              <a:solidFill>
                <a:srgbClr val="0C223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 fontAlgn="base"/>
            <a:r>
              <a:rPr lang="en-US" b="0" i="0" dirty="0">
                <a:solidFill>
                  <a:srgbClr val="0C22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which.</a:t>
            </a:r>
          </a:p>
          <a:p>
            <a:pPr algn="l" fontAlgn="base"/>
            <a:r>
              <a:rPr lang="en-US" dirty="0">
                <a:solidFill>
                  <a:srgbClr val="0C22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</a:t>
            </a:r>
            <a:r>
              <a:rPr lang="en-US" b="0" i="0" dirty="0">
                <a:solidFill>
                  <a:srgbClr val="0C22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It is an innovative method to </a:t>
            </a:r>
            <a:endParaRPr lang="en-US" dirty="0">
              <a:solidFill>
                <a:srgbClr val="0C223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 fontAlgn="base"/>
            <a:r>
              <a:rPr lang="en-US" b="0" i="0" dirty="0">
                <a:solidFill>
                  <a:srgbClr val="0C22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decompose waste in an eco-  </a:t>
            </a:r>
            <a:endParaRPr lang="en-US" dirty="0">
              <a:solidFill>
                <a:srgbClr val="0C223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 fontAlgn="base"/>
            <a:r>
              <a:rPr lang="en-US" b="0" i="0" dirty="0">
                <a:solidFill>
                  <a:srgbClr val="0C22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friendly and economical manner.</a:t>
            </a:r>
          </a:p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DCA583-A132-83A4-0563-D4774570318A}"/>
              </a:ext>
            </a:extLst>
          </p:cNvPr>
          <p:cNvSpPr txBox="1"/>
          <p:nvPr/>
        </p:nvSpPr>
        <p:spPr>
          <a:xfrm>
            <a:off x="7220272" y="464014"/>
            <a:ext cx="2481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>
                <a:gradFill flip="none" rotWithShape="1">
                  <a:gsLst>
                    <a:gs pos="0">
                      <a:schemeClr val="tx1">
                        <a:tint val="66000"/>
                        <a:satMod val="160000"/>
                      </a:schemeClr>
                    </a:gs>
                    <a:gs pos="50000">
                      <a:schemeClr val="tx1">
                        <a:tint val="44500"/>
                        <a:satMod val="160000"/>
                      </a:schemeClr>
                    </a:gs>
                    <a:gs pos="100000">
                      <a:schemeClr val="tx1"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effectLst>
                  <a:glow rad="101600">
                    <a:schemeClr val="tx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Benefits-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A6901BF3-3EBB-67D2-137F-2FFB3AC32D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8185431"/>
              </p:ext>
            </p:extLst>
          </p:nvPr>
        </p:nvGraphicFramePr>
        <p:xfrm>
          <a:off x="372501" y="1250264"/>
          <a:ext cx="4929672" cy="5078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A83A9253-6078-A3BF-C7DC-CCB545E41DB7}"/>
              </a:ext>
            </a:extLst>
          </p:cNvPr>
          <p:cNvSpPr/>
          <p:nvPr/>
        </p:nvSpPr>
        <p:spPr>
          <a:xfrm>
            <a:off x="4965148" y="4120011"/>
            <a:ext cx="6727371" cy="249759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ADF1BD-17F9-44FE-0592-64733E249447}"/>
              </a:ext>
            </a:extLst>
          </p:cNvPr>
          <p:cNvSpPr txBox="1"/>
          <p:nvPr/>
        </p:nvSpPr>
        <p:spPr>
          <a:xfrm flipH="1">
            <a:off x="270444" y="98671"/>
            <a:ext cx="547178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u="sng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NEW IDEAS </a:t>
            </a:r>
          </a:p>
          <a:p>
            <a:endParaRPr lang="en-IN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5A7018D-3CE2-5D83-A7DA-1825F416986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30" t="16461" r="21587" b="41546"/>
          <a:stretch/>
        </p:blipFill>
        <p:spPr>
          <a:xfrm>
            <a:off x="5189524" y="4268615"/>
            <a:ext cx="3018012" cy="22604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82145BDA-5347-49B8-3DFF-91B331B7A351}"/>
              </a:ext>
            </a:extLst>
          </p:cNvPr>
          <p:cNvSpPr/>
          <p:nvPr/>
        </p:nvSpPr>
        <p:spPr>
          <a:xfrm>
            <a:off x="8401084" y="5223692"/>
            <a:ext cx="447870" cy="26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A6501C-65C3-6E63-BF9E-290EE192E529}"/>
              </a:ext>
            </a:extLst>
          </p:cNvPr>
          <p:cNvSpPr/>
          <p:nvPr/>
        </p:nvSpPr>
        <p:spPr>
          <a:xfrm>
            <a:off x="8957816" y="4899645"/>
            <a:ext cx="2566919" cy="884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98B256-3A9C-76E5-1AA0-DA0CB044CB87}"/>
              </a:ext>
            </a:extLst>
          </p:cNvPr>
          <p:cNvSpPr txBox="1"/>
          <p:nvPr/>
        </p:nvSpPr>
        <p:spPr>
          <a:xfrm>
            <a:off x="8940557" y="4879980"/>
            <a:ext cx="2556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WORK IN PROGRESS, ABOUT CONSTRUCTION OF GREEN BIO-TOILET</a:t>
            </a:r>
            <a:r>
              <a:rPr lang="en-IN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89B0EF-8B76-D80E-9463-1596F1EB9B38}"/>
              </a:ext>
            </a:extLst>
          </p:cNvPr>
          <p:cNvSpPr txBox="1"/>
          <p:nvPr/>
        </p:nvSpPr>
        <p:spPr>
          <a:xfrm>
            <a:off x="124529" y="675262"/>
            <a:ext cx="3463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1. GREEN BIO TOILET</a:t>
            </a:r>
          </a:p>
        </p:txBody>
      </p:sp>
    </p:spTree>
    <p:extLst>
      <p:ext uri="{BB962C8B-B14F-4D97-AF65-F5344CB8AC3E}">
        <p14:creationId xmlns:p14="http://schemas.microsoft.com/office/powerpoint/2010/main" val="3082768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B8CC42-2029-F6C6-A7F8-759F90E4B433}"/>
              </a:ext>
            </a:extLst>
          </p:cNvPr>
          <p:cNvSpPr txBox="1"/>
          <p:nvPr/>
        </p:nvSpPr>
        <p:spPr>
          <a:xfrm>
            <a:off x="357465" y="252804"/>
            <a:ext cx="6955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2. WATER RECYCLING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1DE346-6EC5-CE2D-901A-91CC9F58C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65" y="1304213"/>
            <a:ext cx="1882934" cy="25105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294A40-0EA9-8743-A2B8-6A3E9A98435D}"/>
              </a:ext>
            </a:extLst>
          </p:cNvPr>
          <p:cNvCxnSpPr>
            <a:cxnSpLocks/>
          </p:cNvCxnSpPr>
          <p:nvPr/>
        </p:nvCxnSpPr>
        <p:spPr>
          <a:xfrm flipV="1">
            <a:off x="6484566" y="350194"/>
            <a:ext cx="0" cy="615760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CB633E7-4C0A-13A4-3A11-8B591FBC822C}"/>
              </a:ext>
            </a:extLst>
          </p:cNvPr>
          <p:cNvSpPr/>
          <p:nvPr/>
        </p:nvSpPr>
        <p:spPr>
          <a:xfrm>
            <a:off x="6960061" y="671129"/>
            <a:ext cx="4542809" cy="55157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1FF512-6BD3-DCC9-FED1-E6D080CB628B}"/>
              </a:ext>
            </a:extLst>
          </p:cNvPr>
          <p:cNvSpPr txBox="1"/>
          <p:nvPr/>
        </p:nvSpPr>
        <p:spPr>
          <a:xfrm>
            <a:off x="7203251" y="1871517"/>
            <a:ext cx="413425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Arial Rounded MT Bold" panose="020F0704030504030204" pitchFamily="34" charset="0"/>
              </a:rPr>
              <a:t>1.</a:t>
            </a:r>
            <a:r>
              <a:rPr lang="en-IN" sz="1800" dirty="0">
                <a:latin typeface="Arial Rounded MT Bold" panose="020F0704030504030204" pitchFamily="34" charset="0"/>
              </a:rPr>
              <a:t> According to Indian Green Building Council(IGBC), India has achieved 7.17 billion </a:t>
            </a:r>
            <a:r>
              <a:rPr lang="en-IN" sz="1800" dirty="0" err="1">
                <a:latin typeface="Arial Rounded MT Bold" panose="020F0704030504030204" pitchFamily="34" charset="0"/>
              </a:rPr>
              <a:t>sq</a:t>
            </a:r>
            <a:r>
              <a:rPr lang="en-IN" sz="1800" dirty="0">
                <a:latin typeface="Arial Rounded MT Bold" panose="020F0704030504030204" pitchFamily="34" charset="0"/>
              </a:rPr>
              <a:t> ft ‘Green Building Footprint’.</a:t>
            </a:r>
          </a:p>
          <a:p>
            <a:endParaRPr lang="en-IN" sz="1800" dirty="0">
              <a:latin typeface="Arial Rounded MT Bold" panose="020F0704030504030204" pitchFamily="34" charset="0"/>
            </a:endParaRPr>
          </a:p>
          <a:p>
            <a:r>
              <a:rPr lang="en-IN" dirty="0">
                <a:latin typeface="Arial Rounded MT Bold" panose="020F0704030504030204" pitchFamily="34" charset="0"/>
              </a:rPr>
              <a:t>2. </a:t>
            </a:r>
            <a:r>
              <a:rPr lang="en-IN" sz="1800" dirty="0">
                <a:latin typeface="Arial Rounded MT Bold" panose="020F0704030504030204" pitchFamily="34" charset="0"/>
              </a:rPr>
              <a:t>It’s says that, there are almost 6000 green projects over 5.77 lakh acres of large development projects in country.</a:t>
            </a:r>
          </a:p>
          <a:p>
            <a:br>
              <a:rPr lang="en-IN" sz="1800" dirty="0">
                <a:latin typeface="Arial Rounded MT Bold" panose="020F0704030504030204" pitchFamily="34" charset="0"/>
              </a:rPr>
            </a:br>
            <a:r>
              <a:rPr lang="en-IN" sz="1800" dirty="0">
                <a:latin typeface="Arial Rounded MT Bold" panose="020F0704030504030204" pitchFamily="34" charset="0"/>
              </a:rPr>
              <a:t>3. It helping to achieve the 75% of the green building footprint target, two years before the actual target date.</a:t>
            </a:r>
          </a:p>
          <a:p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A1CEAB-22EE-EBFB-CEF8-61487375744B}"/>
              </a:ext>
            </a:extLst>
          </p:cNvPr>
          <p:cNvSpPr txBox="1"/>
          <p:nvPr/>
        </p:nvSpPr>
        <p:spPr>
          <a:xfrm>
            <a:off x="7203251" y="772969"/>
            <a:ext cx="45428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IMPLEMENTATION </a:t>
            </a:r>
          </a:p>
          <a:p>
            <a:r>
              <a:rPr lang="en-IN" sz="1600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IN INDIA AND INFORMATION.</a:t>
            </a:r>
            <a:endParaRPr lang="en-IN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F4E90E-FA2D-2D06-B82D-5E30057A7565}"/>
              </a:ext>
            </a:extLst>
          </p:cNvPr>
          <p:cNvSpPr/>
          <p:nvPr/>
        </p:nvSpPr>
        <p:spPr>
          <a:xfrm>
            <a:off x="814052" y="4825937"/>
            <a:ext cx="5195728" cy="17514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A0ACA3-9B01-B118-D937-0F329CCBD92B}"/>
              </a:ext>
            </a:extLst>
          </p:cNvPr>
          <p:cNvSpPr/>
          <p:nvPr/>
        </p:nvSpPr>
        <p:spPr>
          <a:xfrm>
            <a:off x="2596089" y="1157690"/>
            <a:ext cx="3413690" cy="337029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A8D1F8-7456-5F43-9383-9E13E5DE36E2}"/>
              </a:ext>
            </a:extLst>
          </p:cNvPr>
          <p:cNvSpPr txBox="1"/>
          <p:nvPr/>
        </p:nvSpPr>
        <p:spPr>
          <a:xfrm>
            <a:off x="814051" y="3814793"/>
            <a:ext cx="499182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     </a:t>
            </a:r>
          </a:p>
          <a:p>
            <a:pPr algn="ctr"/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20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Eras Bold ITC" panose="020B0907030504020204" pitchFamily="34" charset="0"/>
              </a:rPr>
              <a:t>This includes agricultural and  landscape irrigation, </a:t>
            </a:r>
          </a:p>
          <a:p>
            <a:pPr algn="ctr"/>
            <a:r>
              <a:rPr lang="en-US" sz="20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Eras Bold ITC" panose="020B0907030504020204" pitchFamily="34" charset="0"/>
              </a:rPr>
              <a:t>toilet flushing, and of course, drinking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61264A-2F50-5611-E29C-DA22B45B7E3A}"/>
              </a:ext>
            </a:extLst>
          </p:cNvPr>
          <p:cNvSpPr txBox="1"/>
          <p:nvPr/>
        </p:nvSpPr>
        <p:spPr>
          <a:xfrm>
            <a:off x="2682309" y="1229587"/>
            <a:ext cx="3258747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Eras Bold ITC" panose="020B0907030504020204" pitchFamily="34" charset="0"/>
              </a:rPr>
              <a:t>One of the key advantages of recycling water is to protect </a:t>
            </a:r>
          </a:p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Eras Bold ITC" panose="020B0907030504020204" pitchFamily="34" charset="0"/>
              </a:rPr>
              <a:t>water resources by reducing water pollution</a:t>
            </a:r>
          </a:p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Eras Bold ITC" panose="020B0907030504020204" pitchFamily="34" charset="0"/>
              </a:rPr>
              <a:t> discharges and the    </a:t>
            </a:r>
          </a:p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Eras Bold ITC" panose="020B0907030504020204" pitchFamily="34" charset="0"/>
              </a:rPr>
              <a:t> need for water to be removed from natural habits. </a:t>
            </a:r>
          </a:p>
          <a:p>
            <a:pPr algn="ctr"/>
            <a:endParaRPr lang="en-IN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14630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795</TotalTime>
  <Words>841</Words>
  <Application>Microsoft Office PowerPoint</Application>
  <PresentationFormat>Widescreen</PresentationFormat>
  <Paragraphs>156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5" baseType="lpstr">
      <vt:lpstr>Agency FB</vt:lpstr>
      <vt:lpstr>Algerian</vt:lpstr>
      <vt:lpstr>Arial</vt:lpstr>
      <vt:lpstr>Arial Black</vt:lpstr>
      <vt:lpstr>Arial Rounded MT Bold</vt:lpstr>
      <vt:lpstr>Berlin Sans FB</vt:lpstr>
      <vt:lpstr>Book Antiqua</vt:lpstr>
      <vt:lpstr>Century</vt:lpstr>
      <vt:lpstr>Colonna MT</vt:lpstr>
      <vt:lpstr>Cooper Black</vt:lpstr>
      <vt:lpstr>Eras Bold ITC</vt:lpstr>
      <vt:lpstr>Trebuchet MS</vt:lpstr>
      <vt:lpstr>Wingdings 3</vt:lpstr>
      <vt:lpstr>Facet</vt:lpstr>
      <vt:lpstr>ENVIRONMENTAL     </vt:lpstr>
      <vt:lpstr>PowerPoint Presentation</vt:lpstr>
      <vt:lpstr>PowerPoint Presentation</vt:lpstr>
      <vt:lpstr> IMPORTANT POINTS ABOUT ECO-FRIENDLY HOME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ENVIRONMENTAL     </dc:title>
  <dc:creator>Atharva Bhajan</dc:creator>
  <cp:lastModifiedBy>Parth Thakre</cp:lastModifiedBy>
  <cp:revision>2</cp:revision>
  <dcterms:created xsi:type="dcterms:W3CDTF">2023-03-24T16:20:47Z</dcterms:created>
  <dcterms:modified xsi:type="dcterms:W3CDTF">2023-03-28T19:09:04Z</dcterms:modified>
</cp:coreProperties>
</file>